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7" r:id="rId5"/>
    <p:sldId id="268" r:id="rId6"/>
    <p:sldId id="262" r:id="rId7"/>
    <p:sldId id="259" r:id="rId8"/>
    <p:sldId id="258" r:id="rId9"/>
    <p:sldId id="260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учащихся к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 и ОГЭ по математике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О.Н.Курносова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64291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14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7009"/>
            <a:ext cx="4284661" cy="671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088" r="10047"/>
          <a:stretch>
            <a:fillRect/>
          </a:stretch>
        </p:blipFill>
        <p:spPr bwMode="auto">
          <a:xfrm>
            <a:off x="0" y="1357298"/>
            <a:ext cx="4500594" cy="381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8397"/>
          <a:stretch>
            <a:fillRect/>
          </a:stretch>
        </p:blipFill>
        <p:spPr bwMode="auto">
          <a:xfrm>
            <a:off x="1571604" y="214290"/>
            <a:ext cx="5643570" cy="644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6741" b="2343"/>
          <a:stretch>
            <a:fillRect/>
          </a:stretch>
        </p:blipFill>
        <p:spPr bwMode="auto">
          <a:xfrm>
            <a:off x="0" y="357166"/>
            <a:ext cx="4357718" cy="58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17299"/>
          <a:stretch>
            <a:fillRect/>
          </a:stretch>
        </p:blipFill>
        <p:spPr bwMode="auto">
          <a:xfrm>
            <a:off x="4643438" y="642918"/>
            <a:ext cx="4143436" cy="564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Тематический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Логический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Тренировочный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Временной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Контролирующий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подготовки к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 и ОГЭ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88638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2201" y="357166"/>
            <a:ext cx="6793071" cy="630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524887" cy="557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53215"/>
          <a:stretch>
            <a:fillRect/>
          </a:stretch>
        </p:blipFill>
        <p:spPr bwMode="auto">
          <a:xfrm>
            <a:off x="928662" y="1000108"/>
            <a:ext cx="77724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Устный счет – один из важных приемов при подготовке учащихся к ЕГЭ и ОГЭ по математике.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0675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Содержание информационной работы с учащимися.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1) Организация информационной работы в форме инструктажа учащихся: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правила поведения на экзамене;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правила заполнения бланков;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работа кабинета информатики (возможность доступа к ресурсам Интернет).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 Информационный стенд для учащихся: нормативные документы, бланки, правила заполнения бланков, ресурсы Интернет по вопросам ЕГЭ и ОГЭ.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3) Проведение занятий по тренировке заполнения бланков.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4) Пробные 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внутришкольные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ЕГЭ и ОГЭ.</a:t>
            </a:r>
          </a:p>
          <a:p>
            <a:endParaRPr lang="ru-RU" sz="29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Содержание информационной работы с родителями учащихся.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1) Родительские собрания: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информирование родителей о процедуре ЕГЭ и ОГЭ, особенностях подготовки к тестовой форме сдачи экзаменов. Информирование о ресурсах Интернет;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информирование о результатах пробного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внутришкольного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ЕГЭ и ОГЭ;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2) Индивидуальное консультирование родителей.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Комплексный подход к деятельности по подготовке учащихся к ЕГЭ и ОГЭ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ОФИЦИАЛЬНЫЕ сайты. Это - демоверсии, кодификаторы и другие официальные полезные документы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http://www.fipi.ru/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http://ege.edu.ru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ЕГЭ 100 баллов: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https://vk.com/ege100ballov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самые свежие новости, ежедневный разбор заданий, вся необходимая теория, разбор практических задач, тренировочные тесты  и многое другое можно найти там. В том числе огромная база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видеоуроков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reshuege.ru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Дмитрия Гущина - по сути, тот же открытый банк заданий, но с подробным решением и комментариями на каждое задание.</a:t>
            </a:r>
          </a:p>
          <a:p>
            <a:pPr lvl="0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neznaika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matematikahrosta.ru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ИКТ на уроках математики при подготовке к ЕГЭ и ОГЭ.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248</TotalTime>
  <Words>177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Подготовка учащихся к ЕГЭ и ОГЭ по математике</vt:lpstr>
      <vt:lpstr>Принципы подготовки к ЕГЭ и ОГЭ</vt:lpstr>
      <vt:lpstr>Слайд 3</vt:lpstr>
      <vt:lpstr>Слайд 4</vt:lpstr>
      <vt:lpstr>Слайд 5</vt:lpstr>
      <vt:lpstr>Слайд 6</vt:lpstr>
      <vt:lpstr> Устный счет – один из важных приемов при подготовке учащихся к ЕГЭ и ОГЭ по математике. </vt:lpstr>
      <vt:lpstr> Комплексный подход к деятельности по подготовке учащихся к ЕГЭ и ОГЭ </vt:lpstr>
      <vt:lpstr>Применение ИКТ на уроках математики при подготовке к ЕГЭ и ОГЭ.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учащихся к ЕГЭ и ОГЭ по математике</dc:title>
  <dc:creator>ETC</dc:creator>
  <cp:lastModifiedBy>ремизовалг</cp:lastModifiedBy>
  <cp:revision>26</cp:revision>
  <dcterms:modified xsi:type="dcterms:W3CDTF">2017-12-14T08:13:20Z</dcterms:modified>
</cp:coreProperties>
</file>