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9"/>
  </p:notesMasterIdLst>
  <p:sldIdLst>
    <p:sldId id="256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75" r:id="rId22"/>
    <p:sldId id="276" r:id="rId23"/>
    <p:sldId id="277" r:id="rId24"/>
    <p:sldId id="278" r:id="rId25"/>
    <p:sldId id="279" r:id="rId26"/>
    <p:sldId id="290" r:id="rId27"/>
    <p:sldId id="29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A8A3D-E570-48E1-8575-55CD568D0B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1467F-329E-4491-A393-D1001D2CD6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33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621C4-BA08-4449-A610-DF0A4057BA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597281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D96BA-73F7-442C-AD1B-32C21AB820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55340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9FE4E-BCF8-48ED-9221-A65D717151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572638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135FA-624A-4CFF-AD4B-C0D690AE4A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722962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024B6-ED57-422A-8C05-A45205FB4D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060164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58AC2-B234-4786-B4C0-607A5AF1906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166193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CD935-C93E-48C3-8757-12375F6B40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687795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E079D-AEBF-479E-A6D3-D6EED36227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986974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BC96F-3D31-402B-B96F-750617C48E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64514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30599-56DE-4084-B1A2-60AAD56D59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735789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A67E0-B054-4BD3-97E1-0C5E5CBED6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79434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621C4-BA08-4449-A610-DF0A4057BA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76075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D96BA-73F7-442C-AD1B-32C21AB820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91370"/>
      </p:ext>
    </p:extLst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9FE4E-BCF8-48ED-9221-A65D717151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45008"/>
      </p:ext>
    </p:extLst>
  </p:cSld>
  <p:clrMapOvr>
    <a:masterClrMapping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135FA-624A-4CFF-AD4B-C0D690AE4A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92165"/>
      </p:ext>
    </p:extLst>
  </p:cSld>
  <p:clrMapOvr>
    <a:masterClrMapping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024B6-ED57-422A-8C05-A45205FB4D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02263"/>
      </p:ext>
    </p:extLst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58AC2-B234-4786-B4C0-607A5AF1906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0335"/>
      </p:ext>
    </p:extLst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CD935-C93E-48C3-8757-12375F6B40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581489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E079D-AEBF-479E-A6D3-D6EED36227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217708"/>
      </p:ext>
    </p:extLst>
  </p:cSld>
  <p:clrMapOvr>
    <a:masterClrMapping/>
  </p:clrMapOvr>
  <p:transition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BC96F-3D31-402B-B96F-750617C48E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4266"/>
      </p:ext>
    </p:extLst>
  </p:cSld>
  <p:clrMapOvr>
    <a:masterClrMapping/>
  </p:clrMapOvr>
  <p:transition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30599-56DE-4084-B1A2-60AAD56D59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29744"/>
      </p:ext>
    </p:extLst>
  </p:cSld>
  <p:clrMapOvr>
    <a:masterClrMapping/>
  </p:clrMapOvr>
  <p:transition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A67E0-B054-4BD3-97E1-0C5E5CBED6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454833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DDE676-F97B-4C26-A960-DFC063AE992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2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DDE676-F97B-4C26-A960-DFC063AE992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2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s5790.vkontakte.ru/u146906454/-14/x_3a2c5e89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A%D0%B0%D1%80%D1%82%D0%B8%D0%BD%D0%BA%D0%B8%20%D0%B4%D0%B5%D1%82%D0%B8%20%D0%B2%D0%B5%D0%BB%D0%BE%D1%81%D0%B8%D0%BF%D0%B5%D0%B4%D0%B8%D1%81%D1%82%D0%BE%D0%B2&amp;noreask=1&amp;img_url=www.severinform.ru/media/img/800x600_1320647684_velosiped-www-ipcoder-ru.jpg&amp;pos=25&amp;rpt=simage&amp;lr=237&amp;nojs=1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mages.yandex.ru/yandsearch?text=%D0%BA%D0%B0%D1%80%D1%82%D0%B8%D0%BD%D0%BA%D0%B8%20%D0%BF%D0%B4%D0%B4&amp;noreask=1&amp;img_url=1vbspb.caduk.ru/images/svetoforchik.gif&amp;pos=10&amp;rpt=simage&amp;lr=237&amp;nojs=1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bankreceptov.ru/pic/skazki-0043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orshatut.by/wp-content/uploads/2012/01/33810e682165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propaganda-bdd.ru/images/image/knigi/18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60.radikal.ru/i169/0911/96/b45504595360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silvitablanco.com.ar/conducta-vial/d541467aec6b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img0.liveinternet.ru/images/attach/b/3/20/887/20887025_55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edu.of.ru/attach/17/96192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www.zarulem.ws/forum/uploads/post-742-133693903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edia-kuban.ru/images/thumbs/6/0/3/87306_original.jpg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zarulem.ws/forum/uploads/post-742-1336939021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42.gibdd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www.amic.ru/images/gallery_05-2011/640.iQgZAwIBD8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afisha.academ.org/storage/r/2011/02/19/8c2fc75d5e942de249cd248e8e4fc7a0.jpg?w=750&amp;h=50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du.cap.ru/Home/4590/mult41.jpg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74442s012.edusite.ru/images/c09-33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sdot.wa.gov/NR/rdonlyres/14F7BADF-03F9-461B-BB47-D76E8C0C376D/0/Sidewalk510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nkreceptov.ru/pic/skazki-0042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1714488"/>
            <a:ext cx="6457968" cy="178652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/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>
                <a:solidFill>
                  <a:srgbClr val="FF0000"/>
                </a:solidFill>
              </a:rPr>
              <a:t/>
            </a:r>
            <a:br>
              <a:rPr lang="ru-RU" sz="4800" dirty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/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Безопасные 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дороги детям</a:t>
            </a:r>
            <a:r>
              <a:rPr lang="ru-RU" sz="4800" dirty="0" smtClean="0">
                <a:solidFill>
                  <a:srgbClr val="FF0000"/>
                </a:solidFill>
              </a:rPr>
              <a:t/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>
                <a:solidFill>
                  <a:srgbClr val="FF0000"/>
                </a:solidFill>
              </a:rPr>
              <a:t/>
            </a:r>
            <a:br>
              <a:rPr lang="ru-RU" sz="4800" dirty="0">
                <a:solidFill>
                  <a:srgbClr val="FF0000"/>
                </a:solidFill>
              </a:rPr>
            </a:b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571876"/>
            <a:ext cx="3886200" cy="1500198"/>
          </a:xfrm>
        </p:spPr>
        <p:txBody>
          <a:bodyPr>
            <a:normAutofit/>
          </a:bodyPr>
          <a:lstStyle/>
          <a:p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4338" name="Picture 2" descr="http://cs5790.vkontakte.ru/u146906454/-14/x_3a2c5e8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2132856"/>
            <a:ext cx="3726023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User\Desktop\Детям о ПДД- ВИДЕО\Картинки\Пассажироам\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08920"/>
            <a:ext cx="4704000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571480"/>
            <a:ext cx="45720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этом месте пешеход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Терпеливо транспорт ждет.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 пешком устал шагать,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Хочет пассажиром стать.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little.com.ua/images/stories/useful/1_3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1428750" cy="2381250"/>
          </a:xfrm>
          <a:prstGeom prst="rect">
            <a:avLst/>
          </a:prstGeom>
          <a:noFill/>
        </p:spPr>
      </p:pic>
      <p:pic>
        <p:nvPicPr>
          <p:cNvPr id="24580" name="Picture 4" descr="http://little.com.ua/images/stories/useful/1_3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214290"/>
            <a:ext cx="1428750" cy="20288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488" y="2214554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«Место остановки автотранспорта»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3929066"/>
            <a:ext cx="41434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один здесь знак, а много: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Здесь железная дорога!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Рельсы, шпалы и пути –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электричкой не шути.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2" name="Picture 6" descr="http://little.com.ua/images/stories/useful/1_3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929066"/>
            <a:ext cx="1714512" cy="200025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5984" y="5643578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«Железнодорожный переезд»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  <p:bldP spid="6" grpId="0" build="allAtOnce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642918"/>
            <a:ext cx="4000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Знает каждый пешеход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 подземный этот ход.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Город он не украшает,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 машинам не мешает!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little.com.ua/images/stories/useful/1_3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571480"/>
            <a:ext cx="1785950" cy="19288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86182" y="4357694"/>
            <a:ext cx="4429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Здесь наземный переход,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Ходит целый день народ.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Ты, водитель, не грусти,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Пешехода пропусти!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Picture 6" descr="http://upload.wikimedia.org/wikipedia/commons/thumb/b/be/5_19_1_%28Road_sign%29.svg/120px-5_19_1_%28Road_sign%29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714752"/>
            <a:ext cx="1928826" cy="20717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3108" y="2285992"/>
            <a:ext cx="236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«Подземный переход»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6143644"/>
            <a:ext cx="5221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«Пешеходный переход»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 build="p"/>
      <p:bldP spid="7" grpId="0" build="p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500042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НЕМНОГО  СТАТИСТИКИ: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285720" y="1285860"/>
            <a:ext cx="83582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Виновниками дорожных происшествий с велосипедистами в 70 случаях из 100 оказываются сами велосипедисты!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 70% уличных травм дети получают по дороге из школы домой!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Правила маленького пешех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572008"/>
            <a:ext cx="3071834" cy="2019301"/>
          </a:xfrm>
          <a:prstGeom prst="rect">
            <a:avLst/>
          </a:prstGeom>
          <a:noFill/>
        </p:spPr>
      </p:pic>
      <p:pic>
        <p:nvPicPr>
          <p:cNvPr id="26630" name="Picture 6" descr="http://im0-tub-ru.yandex.net/i?id=136611236-18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143380"/>
            <a:ext cx="3429024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659270"/>
            <a:ext cx="85011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Пешеходы должны двигаться по тротуарам или пешеходным дорожкам, а при их отсутствии — по обочинам.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отсутствии тротуаров, пешеходных дорожек или обочин, а также в случае невозможности двигаться по ним пешеходы могут двигаться по велосипедной дорожке или идти в один ряд по краю проезжей части (на дорогах с разделительной полосой — по внешнему краю проезжей части).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движении по краю проезжей части пешеходы должны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идти навстречу движению транспортных средств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движении по обочинам или краю проезжей части в темное время суток или в условиях недостаточной видимости пешеходам рекомендуется иметь при себе предметы со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световозвращающими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элементами и обеспечивать видимость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этих предметов водителями транспортных средств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2976" y="52133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Дорожного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Движения: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142984"/>
            <a:ext cx="78581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Группы детей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разрешается водить только по тротуарам и пешеходным дорожкам, а при их отсутствии — и по обочинам, но лишь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светлое время суток и только в сопровождении взрослых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Пешеходы должны пересекать проезжую часть по пешеходным переходам, в том числе по подземным и надземным, а при их отсутствии —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перекрестках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линии тротуаров или обочин.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отсутствии в зоне видимости перехода или перекрестка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разрешается переходить дорогу под прямым углом к краю проезжей части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участках без разделительной полосы и ограждений там, где она хорошо просматривается в обе стороны.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428604"/>
            <a:ext cx="6572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Дорожного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Движения: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79212"/>
            <a:ext cx="821537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местах, где движение регулируется, пешеходы должны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руководствоваться сигналами регулировщика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пешеходного светофора, а при его отсутствии — транспортного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светофора.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нерегулируемых пешеходных переходах пешеходы могут выходить на проезжую часть после того, как оценят расстояние до приближающихся транспортных средств, их скорость и убедятся, что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переход будет для них безопасен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пересечении проезжей части вне пешеходного перехода пешеходы, кроме того,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должны создавать помех для движения транспортных средств и выходить из-за стоящего транспортного средства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или иного препятствия, ограничивающего обзорность, не убедившись в отсутствии приближающихся транспортных средств.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285728"/>
            <a:ext cx="6643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Дорожного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Движения: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285860"/>
            <a:ext cx="82153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Выйдя на проезжую часть, пешеходы не должны задерживаться или останавливаться, если это не связано с обеспечением безопасности движения.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Пешеходы, не успевшие закончить переход, должны остановиться на линии, разделяющей транспортные потоки противоположных направлений.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Продолжать переход можно лишь убедившись в безопасности дальнейшего движения и с учетом сигнала светофора (регулировщика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357166"/>
            <a:ext cx="7000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Дорожного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Движения: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im8-tub-ru.yandex.net/i?id=5331199-3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429132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1214422"/>
            <a:ext cx="7496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«Семь правил ПДД для детей»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www.bankreceptov.ru/pic/skazki-004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714620"/>
            <a:ext cx="5076825" cy="3448051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14291"/>
            <a:ext cx="821537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Правило первое.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Выберите безопасное место для перехода.</a:t>
            </a:r>
            <a:b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вблизи нет пешеходного перехода или перехода со светофором, выберите место, откуда хорошо видно дорогу во всех направлениях. Не пытайтесь пробраться на дорогу между стоящими машинами.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Важно, чтобы не только вы хорошо видели дорогу, но и чтобы вас хорошо было видно любому водителю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Выбрав подходящее для перехода место, постойте, осмотритесь.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orshatut.by/wp-content/uploads/2012/01/33810e682165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b="7968"/>
          <a:stretch>
            <a:fillRect/>
          </a:stretch>
        </p:blipFill>
        <p:spPr bwMode="auto">
          <a:xfrm>
            <a:off x="2071670" y="3643314"/>
            <a:ext cx="5076825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79296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Правило второе.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Перед переходом обязательно остановитесь, прежде чем ступить на проезжую часть, и внимательно осмотрите дорогу.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Стоять нужно у края тротуара, немного отступив от бордюра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так, чтобы видеть приближение машин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Правило третье.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Осмотритесь и прислушайтесь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Машина может выехать неожиданно. Но если быть внимательным, «держать ушки на макушке», можно услышать приближение машины еще до того, как она станет видна.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 descr="http://www.propaganda-bdd.ru/images/image/knigi/18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b="13157"/>
          <a:stretch>
            <a:fillRect/>
          </a:stretch>
        </p:blipFill>
        <p:spPr bwMode="auto">
          <a:xfrm>
            <a:off x="1857356" y="4143380"/>
            <a:ext cx="5076825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«Опасные ситуации на дорогах»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s60.radikal.ru/i169/0911/96/b4550459536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000240"/>
            <a:ext cx="6286544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1"/>
            <a:ext cx="85725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Правило четвёртое.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Если приближается машина, пропустите ее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затем снова осмотритесь и прислушайтесь, нет ли поблизости других автомобилей. Когда машина проедет, необходимо снова осмотреться. В первые секунды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она может заслонить собой автомобиль, который едет ей навстречу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Не заметив его, можно попасть в «ловушку».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Правило пятое.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выходите на проезжую часть, пока не убедитесь, что у вас достаточно времени для перехода.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Только удостоверившись в полной безопасности, не спеша, переходите улицу.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Пересекайте ее только под прямым углом.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4" descr="http://www.silvitablanco.com.ar/conducta-vial/d541467aec6b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357694"/>
            <a:ext cx="4286279" cy="2300278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3"/>
            <a:ext cx="8715436" cy="4595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Правило шестое.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Переходя улицу, продолжайте наблюдение за дорогой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чтобы вовремя заметить изменение обстановки.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Обстановка на дороге быстро меняется: стоявшие машины могут поехать, ехавшие прямо — повернуть; из переулка, из двора или из-за поворота могут вынырнуть новые машины.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Правило седьмое.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во время перехода вдруг возникло препятствие для обзора (например, остановилась из-за неисправности машина), осторожно выглянув из-за нее, осмотрите остаток пути. При необходимости отступите назад.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Вести себя нужно так, чтобы вас хорошо видели проезжающие водители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img0.liveinternet.ru/images/attach/b/3/20/887/20887025_55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643446"/>
            <a:ext cx="3857652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35824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ПОМНИ!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Зона остановки – опасное место для ребёнка: стоящий автобус сокращает обзор дороги; кроме того, люди здесь часто спешат и могут случайно вытолкнуть тебя на проезжую часть!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://edu.of.ru/attach/17/9619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500306"/>
            <a:ext cx="6572296" cy="416719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0724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ПОМНИ!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Никакое транспортное средство, набравшее скорость, не может сразу же остановиться, а будет продолжать ехать по инерции!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C:\Users\Admin\Desktop\001.jpg"/>
          <p:cNvPicPr>
            <a:picLocks noChangeAspect="1" noChangeArrowheads="1"/>
          </p:cNvPicPr>
          <p:nvPr/>
        </p:nvPicPr>
        <p:blipFill>
          <a:blip r:embed="rId2"/>
          <a:srcRect t="1365" b="4096"/>
          <a:stretch>
            <a:fillRect/>
          </a:stretch>
        </p:blipFill>
        <p:spPr bwMode="auto">
          <a:xfrm>
            <a:off x="1214414" y="2428868"/>
            <a:ext cx="6429420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Изображение 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0"/>
          <a:stretch>
            <a:fillRect/>
          </a:stretch>
        </p:blipFill>
        <p:spPr bwMode="auto">
          <a:xfrm>
            <a:off x="80169" y="332656"/>
            <a:ext cx="91440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5877272"/>
            <a:ext cx="100091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Пятиклассник Женя и его младшая сестра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Оля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возвращались с покупками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домой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Но в дороге очень много нарушений правил дорожного движения совершили.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Каков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шанс у Жени и Веры благополучно вернуться домой?</a:t>
            </a:r>
          </a:p>
        </p:txBody>
      </p:sp>
    </p:spTree>
    <p:extLst>
      <p:ext uri="{BB962C8B-B14F-4D97-AF65-F5344CB8AC3E}">
        <p14:creationId xmlns:p14="http://schemas.microsoft.com/office/powerpoint/2010/main" val="230280011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FFEBFA">
                  <a:alpha val="53000"/>
                </a:srgbClr>
              </a:gs>
              <a:gs pos="30000">
                <a:srgbClr val="C4D6EB">
                  <a:alpha val="53000"/>
                </a:srgbClr>
              </a:gs>
              <a:gs pos="60001">
                <a:srgbClr val="85C2FF">
                  <a:alpha val="53000"/>
                </a:srgbClr>
              </a:gs>
              <a:gs pos="100000">
                <a:srgbClr val="5E9EFF">
                  <a:alpha val="53000"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Дисциплина                      на улице – </a:t>
            </a:r>
            <a:b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залог безопасности!</a:t>
            </a:r>
            <a:b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Дети,</a:t>
            </a:r>
            <a:b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запомните это!</a:t>
            </a:r>
          </a:p>
        </p:txBody>
      </p:sp>
      <p:pic>
        <p:nvPicPr>
          <p:cNvPr id="27657" name="Picture 9" descr="KIDS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349500"/>
            <a:ext cx="56896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68101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285728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Полная статистика ДТП за 2020 -2021 г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315013"/>
              </p:ext>
            </p:extLst>
          </p:nvPr>
        </p:nvGraphicFramePr>
        <p:xfrm>
          <a:off x="357158" y="857233"/>
          <a:ext cx="6276763" cy="2143139"/>
        </p:xfrm>
        <a:graphic>
          <a:graphicData uri="http://schemas.openxmlformats.org/drawingml/2006/table">
            <a:tbl>
              <a:tblPr/>
              <a:tblGrid>
                <a:gridCol w="2034231"/>
                <a:gridCol w="1719761"/>
                <a:gridCol w="2522771"/>
              </a:tblGrid>
              <a:tr h="879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2020 </a:t>
                      </a: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 год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месяца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 ДТП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268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Погибло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Ранено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319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</a:t>
                      </a:r>
                      <a:endParaRPr lang="ru-RU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365" name="Picture 5" descr="http://www.zarulem.ws/forum/uploads/post-742-1336939038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71810"/>
            <a:ext cx="3714808" cy="2957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7" name="Picture 7" descr="http://www.zarulem.ws/forum/uploads/post-742-133693902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3571876"/>
            <a:ext cx="4071966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9" name="Picture 9" descr="http://www.media-kuban.ru/images/thumbs/6/0/3/87306_original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3071810"/>
            <a:ext cx="4357718" cy="322897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42844" y="285728"/>
            <a:ext cx="8572560" cy="297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7935" rIns="0" bIns="7935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Статистика ДТП по Комсомольску-на-Амуре:</a:t>
            </a:r>
          </a:p>
          <a:p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В 2020 году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зарегистрировано: 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269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автоаварий,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 результате которых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человек погибло и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319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травмировано.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 результате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39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ДТП, погибло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детей, травмировано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детей.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  вине водителей, управляющих транспортом в состоянии опьянения зарегистрировано </a:t>
            </a: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53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автоаварий,</a:t>
            </a: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результате которых </a:t>
            </a:r>
            <a:r>
              <a:rPr lang="ru-RU" sz="24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4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человек 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погибло и </a:t>
            </a:r>
            <a:r>
              <a:rPr lang="ru-RU" sz="24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79</a:t>
            </a: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травмировано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://42.gibdd.ru/images2/gerb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500570"/>
            <a:ext cx="2214578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0" name="Picture 6" descr="http://www.amic.ru/images/gallery_05-2011/640.iQgZAwIBD8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500438"/>
            <a:ext cx="5286411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032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ЗАПОМНИ: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твоих знаний ПДД зависит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твоя жизнь!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afisha.academ.org/storage/r/2011/02/19/8c2fc75d5e942de249cd248e8e4fc7a0.jpg?w=750&amp;h=5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4545" t="13259" r="4546" b="3867"/>
          <a:stretch>
            <a:fillRect/>
          </a:stretch>
        </p:blipFill>
        <p:spPr bwMode="auto">
          <a:xfrm>
            <a:off x="3127280" y="2345295"/>
            <a:ext cx="2857520" cy="3571900"/>
          </a:xfrm>
          <a:prstGeom prst="rect">
            <a:avLst/>
          </a:prstGeom>
          <a:noFill/>
        </p:spPr>
      </p:pic>
      <p:pic>
        <p:nvPicPr>
          <p:cNvPr id="18436" name="Picture 4" descr="http://74442s012.edusite.ru/images/c09-33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714488"/>
            <a:ext cx="2571768" cy="3952876"/>
          </a:xfrm>
          <a:prstGeom prst="rect">
            <a:avLst/>
          </a:prstGeom>
          <a:noFill/>
        </p:spPr>
      </p:pic>
      <p:pic>
        <p:nvPicPr>
          <p:cNvPr id="18438" name="Picture 6" descr="http://www.edu.cap.ru/Home/4590/mult41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2143116"/>
            <a:ext cx="272418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57752" y="357166"/>
            <a:ext cx="37862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 теперь - ОТГАДАЙ   ЗАГАДКИ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асфальтовой дороги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Возмущались носороги: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Пешеходам нет пути!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дорогу перейти?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зебра - пешеходный перех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3500462" cy="23669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072330" y="1857364"/>
            <a:ext cx="1571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(зебра)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3571876"/>
            <a:ext cx="42288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Здесь не катится автобус.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Здесь трамваи не пройдут.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Здесь спокойно пешеходы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Вдоль по улице идут.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машин и для трамвая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Путь-дорога есть другая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1" name="Picture 5" descr="http://www.wsdot.wa.gov/NR/rdonlyres/14F7BADF-03F9-461B-BB47-D76E8C0C376D/0/Sidewalk510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71876"/>
            <a:ext cx="4214842" cy="299560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3108" y="5929330"/>
            <a:ext cx="1402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(тротуар)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allAtOnce"/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50316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Где ведут ступеньки вниз,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Ты спускайся, не ленись!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Знать обязан пешеход: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Тут …!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Подземный перех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57166"/>
            <a:ext cx="2857500" cy="21145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flipH="1">
            <a:off x="1714480" y="1643050"/>
            <a:ext cx="3357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(подземный переход)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86" y="4286257"/>
            <a:ext cx="4214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 тебе помочь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Путь пройти опасный,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Горит и день, и ночь –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Зелёный, жёлтый, красный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://www.bankreceptov.ru/pic/skazki-0042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714620"/>
            <a:ext cx="3905250" cy="381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00694" y="6072206"/>
            <a:ext cx="1666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(Светофор)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 build="p"/>
      <p:bldP spid="5" grpId="0" build="allAtOnce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285728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как ты знаешь дорожные знаки?</a:t>
            </a:r>
            <a:endParaRPr lang="ru-RU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142984"/>
            <a:ext cx="6000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Посреди дороги дети,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 всегда за них в ответе.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 не плакал их родитель,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Будь внимательней, водитель!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4" name="Picture 6" descr="http://little.com.ua/images/stories/useful/1_3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928670"/>
            <a:ext cx="2286016" cy="192882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4000504"/>
            <a:ext cx="45005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 дождь и в ясную погоду</a:t>
            </a:r>
            <a:br>
              <a:rPr lang="ru-RU" sz="2400" b="1" dirty="0" smtClean="0"/>
            </a:br>
            <a:r>
              <a:rPr lang="ru-RU" sz="2400" b="1" dirty="0" smtClean="0"/>
              <a:t>Здесь не ходят пешеходы.</a:t>
            </a:r>
            <a:br>
              <a:rPr lang="ru-RU" sz="2400" b="1" dirty="0" smtClean="0"/>
            </a:br>
            <a:r>
              <a:rPr lang="ru-RU" sz="2400" b="1" dirty="0" smtClean="0"/>
              <a:t>Говорит им знак одно:</a:t>
            </a:r>
            <a:br>
              <a:rPr lang="ru-RU" sz="2400" b="1" dirty="0" smtClean="0"/>
            </a:br>
            <a:r>
              <a:rPr lang="ru-RU" sz="2400" b="1" dirty="0" smtClean="0"/>
              <a:t>"Вам ходить запрещено!"</a:t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86578" y="2928934"/>
            <a:ext cx="119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«Дети»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6" name="Picture 8" descr="http://little.com.ua/images/stories/useful/1_3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929066"/>
            <a:ext cx="1928826" cy="185738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572000" y="5857892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«Движение пешеходов запрещено»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9" grpId="0" build="p"/>
      <p:bldP spid="11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63579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кто сломает ногу,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Здесь врачи всегда помогут.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Помощь первую окажут,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Где лечиться дальше, скажут.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little.com.ua/images/stories/useful/1_3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14290"/>
            <a:ext cx="1714512" cy="23622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86050" y="1857364"/>
            <a:ext cx="3851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«Пункт первой медпомощи»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714752"/>
            <a:ext cx="54292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Коль водитель вышел весь,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Ставит он машину здесь,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Чтоб, не нужная ему,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мешала никому.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http://little.com.ua/images/stories/useful/1_3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929066"/>
            <a:ext cx="1428760" cy="18573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14678" y="5643578"/>
            <a:ext cx="1876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«Место стоянки»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5" grpId="0" build="p"/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367</TotalTime>
  <Words>736</Words>
  <Application>Microsoft Office PowerPoint</Application>
  <PresentationFormat>Экран (4:3)</PresentationFormat>
  <Paragraphs>94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Эркер</vt:lpstr>
      <vt:lpstr>Оформление по умолчанию</vt:lpstr>
      <vt:lpstr>1_Оформление по умолчанию</vt:lpstr>
      <vt:lpstr>   Безопасные  дороги детям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Дисциплина                      на улице –  залог безопасности!    Дети, запомните это!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«ОПАСНЫЕ  СИТУАЦИИ  НА  ДОРОГАХ  И  ТРОТУАРАХ»</dc:title>
  <dc:creator>Admin</dc:creator>
  <cp:lastModifiedBy>User</cp:lastModifiedBy>
  <cp:revision>45</cp:revision>
  <dcterms:created xsi:type="dcterms:W3CDTF">2012-12-01T12:25:36Z</dcterms:created>
  <dcterms:modified xsi:type="dcterms:W3CDTF">2021-03-10T06:47:31Z</dcterms:modified>
</cp:coreProperties>
</file>