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  <p:sldMasterId id="2147483711" r:id="rId2"/>
    <p:sldMasterId id="2147483765" r:id="rId3"/>
  </p:sldMasterIdLst>
  <p:notesMasterIdLst>
    <p:notesMasterId r:id="rId14"/>
  </p:notesMasterIdLst>
  <p:sldIdLst>
    <p:sldId id="256" r:id="rId4"/>
    <p:sldId id="257" r:id="rId5"/>
    <p:sldId id="259" r:id="rId6"/>
    <p:sldId id="258" r:id="rId7"/>
    <p:sldId id="260" r:id="rId8"/>
    <p:sldId id="261" r:id="rId9"/>
    <p:sldId id="262" r:id="rId10"/>
    <p:sldId id="264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78" autoAdjust="0"/>
  </p:normalViewPr>
  <p:slideViewPr>
    <p:cSldViewPr>
      <p:cViewPr>
        <p:scale>
          <a:sx n="75" d="100"/>
          <a:sy n="75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2A81AC-73DF-49FB-B6FD-12645D8901EB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6D4929-1B48-4EC2-92B2-8B3F4A6F028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Задачи развития математического образования</a:t>
          </a:r>
          <a:endParaRPr lang="ru-RU" sz="1600" b="1" dirty="0">
            <a:solidFill>
              <a:schemeClr val="tx1"/>
            </a:solidFill>
          </a:endParaRPr>
        </a:p>
      </dgm:t>
    </dgm:pt>
    <dgm:pt modelId="{92AD7FEE-9F15-4D53-A9F9-5FFB00576398}" type="parTrans" cxnId="{78E1F42C-F2A7-4F49-BD60-3B58D704C091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63EFBDB5-7561-4FEE-8993-915BD57DFD1D}" type="sibTrans" cxnId="{78E1F42C-F2A7-4F49-BD60-3B58D704C091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7A7AE614-E4D3-4998-B9F8-D2C7DF73932F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</a:rPr>
            <a:t>Модернизация содержания учебных программ</a:t>
          </a:r>
          <a:endParaRPr lang="ru-RU" sz="1200" b="1" dirty="0">
            <a:solidFill>
              <a:schemeClr val="tx1"/>
            </a:solidFill>
          </a:endParaRPr>
        </a:p>
      </dgm:t>
    </dgm:pt>
    <dgm:pt modelId="{C2BBB394-3BC3-455A-8125-269CE46573FE}" type="parTrans" cxnId="{CD8BBA7C-1855-4E80-B037-07514318764F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730E287E-1942-4734-838F-F7009D8A3497}" type="sibTrans" cxnId="{CD8BBA7C-1855-4E80-B037-07514318764F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2DD0A15A-C28A-4609-AE0E-94E0010258D4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</a:rPr>
            <a:t>Обеспечение отсутствия пробелов в базовых знаниях</a:t>
          </a:r>
          <a:endParaRPr lang="ru-RU" sz="1200" b="1" dirty="0">
            <a:solidFill>
              <a:schemeClr val="tx1"/>
            </a:solidFill>
          </a:endParaRPr>
        </a:p>
      </dgm:t>
    </dgm:pt>
    <dgm:pt modelId="{9DD010CF-2F0E-4883-8FBA-926D713A3172}" type="parTrans" cxnId="{734CF3C1-4C2F-439A-AE99-4AE827D62762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B38C8544-C709-46DB-A6AA-7FBC85A58C2B}" type="sibTrans" cxnId="{734CF3C1-4C2F-439A-AE99-4AE827D62762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9627FFE6-974F-4370-A947-1FC7630A131F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</a:rPr>
            <a:t>Повышение качества работы преподавателей математики </a:t>
          </a:r>
          <a:endParaRPr lang="ru-RU" sz="1200" b="1" dirty="0">
            <a:solidFill>
              <a:schemeClr val="tx1"/>
            </a:solidFill>
          </a:endParaRPr>
        </a:p>
      </dgm:t>
    </dgm:pt>
    <dgm:pt modelId="{ABAC3489-FA69-4C68-ABD3-3947FF15B9BF}" type="parTrans" cxnId="{0D838A58-6723-4E47-A63B-7619FA6A6639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F1569CE1-771F-4876-A676-70A2FE0FF08F}" type="sibTrans" cxnId="{0D838A58-6723-4E47-A63B-7619FA6A6639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A40A1194-3597-43AF-9048-CDB844193FF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Общедоступные информационные ресурсы</a:t>
          </a:r>
          <a:endParaRPr lang="ru-RU" sz="1200" b="1" dirty="0">
            <a:solidFill>
              <a:schemeClr val="tx1"/>
            </a:solidFill>
          </a:endParaRPr>
        </a:p>
      </dgm:t>
    </dgm:pt>
    <dgm:pt modelId="{8173E2FF-2144-47C6-A7FD-08E10E2D3DE5}" type="parTrans" cxnId="{118B8B3D-BC74-4F96-B1FE-FFFB90F20118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EFDF4AAB-687F-4853-9915-E5ABC12CAF6A}" type="sibTrans" cxnId="{118B8B3D-BC74-4F96-B1FE-FFFB90F20118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8A36AD3E-CB2C-4597-A240-288CA3D7D20F}">
      <dgm:prSet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</a:rPr>
            <a:t>Поддержка лидеров математического образования </a:t>
          </a:r>
          <a:endParaRPr lang="ru-RU" sz="1200" b="1" dirty="0">
            <a:solidFill>
              <a:schemeClr val="tx1"/>
            </a:solidFill>
          </a:endParaRPr>
        </a:p>
      </dgm:t>
    </dgm:pt>
    <dgm:pt modelId="{290F72BE-DA91-4666-AE1A-165066589BA8}" type="parTrans" cxnId="{6284AA03-8593-43E2-B8C3-F54C7329FCE4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F6331913-2DCA-4CFB-B8BF-28172B5CBC2F}" type="sibTrans" cxnId="{6284AA03-8593-43E2-B8C3-F54C7329FCE4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34EC3886-76B2-493C-84AC-96BE6B4A3B6E}">
      <dgm:prSet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</a:rPr>
            <a:t>Обеспечение обучающимся, всех условий для развития и применения этих способностей</a:t>
          </a:r>
          <a:endParaRPr lang="ru-RU" sz="1200" b="1" dirty="0">
            <a:solidFill>
              <a:schemeClr val="tx1"/>
            </a:solidFill>
          </a:endParaRPr>
        </a:p>
      </dgm:t>
    </dgm:pt>
    <dgm:pt modelId="{37FE4B95-7A90-4679-B0F7-50C509DD49AE}" type="parTrans" cxnId="{1C037360-C0B1-4D79-8B2E-96C60E01B280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0E9AF8A9-6EF0-495C-AF04-B99257E9EEA0}" type="sibTrans" cxnId="{1C037360-C0B1-4D79-8B2E-96C60E01B280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B86428CF-EDB1-4F18-B878-3E2AB1D75332}">
      <dgm:prSet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</a:rPr>
            <a:t>Популяризация математических знаний и математического образования</a:t>
          </a:r>
          <a:endParaRPr lang="ru-RU" sz="1200" b="1" dirty="0">
            <a:solidFill>
              <a:schemeClr val="tx1"/>
            </a:solidFill>
          </a:endParaRPr>
        </a:p>
      </dgm:t>
    </dgm:pt>
    <dgm:pt modelId="{2FCCBA40-BE92-435B-9D88-75910D30E7A5}" type="parTrans" cxnId="{EFE1A43B-C107-45FB-97B2-227CDDADEBA4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41EBDE58-B1CD-4B5A-82B1-93D4A74B2CC9}" type="sibTrans" cxnId="{EFE1A43B-C107-45FB-97B2-227CDDADEBA4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02FB76C5-80F3-424F-8ADB-E837E6DF8EF6}" type="pres">
      <dgm:prSet presAssocID="{F02A81AC-73DF-49FB-B6FD-12645D8901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6E3ABD-6959-4205-A6C7-4EE11294626B}" type="pres">
      <dgm:prSet presAssocID="{B86D4929-1B48-4EC2-92B2-8B3F4A6F028A}" presName="centerShape" presStyleLbl="node0" presStyleIdx="0" presStyleCnt="1" custScaleX="122332"/>
      <dgm:spPr/>
      <dgm:t>
        <a:bodyPr/>
        <a:lstStyle/>
        <a:p>
          <a:endParaRPr lang="ru-RU"/>
        </a:p>
      </dgm:t>
    </dgm:pt>
    <dgm:pt modelId="{B40BC2C7-5953-46D4-ABFC-399AC289324E}" type="pres">
      <dgm:prSet presAssocID="{7A7AE614-E4D3-4998-B9F8-D2C7DF73932F}" presName="node" presStyleLbl="node1" presStyleIdx="0" presStyleCnt="7" custScaleX="127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5A7C1-568E-428B-8D5F-FB45345B80BD}" type="pres">
      <dgm:prSet presAssocID="{7A7AE614-E4D3-4998-B9F8-D2C7DF73932F}" presName="dummy" presStyleCnt="0"/>
      <dgm:spPr/>
      <dgm:t>
        <a:bodyPr/>
        <a:lstStyle/>
        <a:p>
          <a:endParaRPr lang="ru-RU"/>
        </a:p>
      </dgm:t>
    </dgm:pt>
    <dgm:pt modelId="{1E9DFEE3-8A4F-4038-8C84-92F9B956D4CB}" type="pres">
      <dgm:prSet presAssocID="{730E287E-1942-4734-838F-F7009D8A3497}" presName="sibTrans" presStyleLbl="sibTrans2D1" presStyleIdx="0" presStyleCnt="7"/>
      <dgm:spPr/>
      <dgm:t>
        <a:bodyPr/>
        <a:lstStyle/>
        <a:p>
          <a:endParaRPr lang="ru-RU"/>
        </a:p>
      </dgm:t>
    </dgm:pt>
    <dgm:pt modelId="{72D106EC-E97E-4BDE-9BD0-B34019986262}" type="pres">
      <dgm:prSet presAssocID="{2DD0A15A-C28A-4609-AE0E-94E0010258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84E1F-6264-41DC-90A1-401596849CAB}" type="pres">
      <dgm:prSet presAssocID="{2DD0A15A-C28A-4609-AE0E-94E0010258D4}" presName="dummy" presStyleCnt="0"/>
      <dgm:spPr/>
      <dgm:t>
        <a:bodyPr/>
        <a:lstStyle/>
        <a:p>
          <a:endParaRPr lang="ru-RU"/>
        </a:p>
      </dgm:t>
    </dgm:pt>
    <dgm:pt modelId="{07DE3DB1-8E91-4D9F-9A7F-6ADA68DFB21B}" type="pres">
      <dgm:prSet presAssocID="{B38C8544-C709-46DB-A6AA-7FBC85A58C2B}" presName="sibTrans" presStyleLbl="sibTrans2D1" presStyleIdx="1" presStyleCnt="7"/>
      <dgm:spPr/>
      <dgm:t>
        <a:bodyPr/>
        <a:lstStyle/>
        <a:p>
          <a:endParaRPr lang="ru-RU"/>
        </a:p>
      </dgm:t>
    </dgm:pt>
    <dgm:pt modelId="{73FE6315-6E3B-4235-A716-6B4852A3705B}" type="pres">
      <dgm:prSet presAssocID="{9627FFE6-974F-4370-A947-1FC7630A131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FBF2A-BAF9-415D-83E5-232221752A52}" type="pres">
      <dgm:prSet presAssocID="{9627FFE6-974F-4370-A947-1FC7630A131F}" presName="dummy" presStyleCnt="0"/>
      <dgm:spPr/>
      <dgm:t>
        <a:bodyPr/>
        <a:lstStyle/>
        <a:p>
          <a:endParaRPr lang="ru-RU"/>
        </a:p>
      </dgm:t>
    </dgm:pt>
    <dgm:pt modelId="{7F366509-053F-4C0E-A0E0-919700D8BB74}" type="pres">
      <dgm:prSet presAssocID="{F1569CE1-771F-4876-A676-70A2FE0FF08F}" presName="sibTrans" presStyleLbl="sibTrans2D1" presStyleIdx="2" presStyleCnt="7"/>
      <dgm:spPr/>
      <dgm:t>
        <a:bodyPr/>
        <a:lstStyle/>
        <a:p>
          <a:endParaRPr lang="ru-RU"/>
        </a:p>
      </dgm:t>
    </dgm:pt>
    <dgm:pt modelId="{BAA10E77-F6CB-42DF-86F9-8205613BC4DF}" type="pres">
      <dgm:prSet presAssocID="{8A36AD3E-CB2C-4597-A240-288CA3D7D20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9D146-E8EE-4C72-89F2-780E9199BEDA}" type="pres">
      <dgm:prSet presAssocID="{8A36AD3E-CB2C-4597-A240-288CA3D7D20F}" presName="dummy" presStyleCnt="0"/>
      <dgm:spPr/>
      <dgm:t>
        <a:bodyPr/>
        <a:lstStyle/>
        <a:p>
          <a:endParaRPr lang="ru-RU"/>
        </a:p>
      </dgm:t>
    </dgm:pt>
    <dgm:pt modelId="{C08DB273-856A-4E98-9AD5-253DC78178B0}" type="pres">
      <dgm:prSet presAssocID="{F6331913-2DCA-4CFB-B8BF-28172B5CBC2F}" presName="sibTrans" presStyleLbl="sibTrans2D1" presStyleIdx="3" presStyleCnt="7"/>
      <dgm:spPr/>
      <dgm:t>
        <a:bodyPr/>
        <a:lstStyle/>
        <a:p>
          <a:endParaRPr lang="ru-RU"/>
        </a:p>
      </dgm:t>
    </dgm:pt>
    <dgm:pt modelId="{F3E6CBEA-FEC2-49BD-AA83-5D51670D2880}" type="pres">
      <dgm:prSet presAssocID="{34EC3886-76B2-493C-84AC-96BE6B4A3B6E}" presName="node" presStyleLbl="node1" presStyleIdx="4" presStyleCnt="7" custScaleX="125782" custScaleY="122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7A17D-7081-4669-B4D3-7FECBA7E4D27}" type="pres">
      <dgm:prSet presAssocID="{34EC3886-76B2-493C-84AC-96BE6B4A3B6E}" presName="dummy" presStyleCnt="0"/>
      <dgm:spPr/>
      <dgm:t>
        <a:bodyPr/>
        <a:lstStyle/>
        <a:p>
          <a:endParaRPr lang="ru-RU"/>
        </a:p>
      </dgm:t>
    </dgm:pt>
    <dgm:pt modelId="{8664EF4F-BA2E-4D90-AFDA-C5866E544725}" type="pres">
      <dgm:prSet presAssocID="{0E9AF8A9-6EF0-495C-AF04-B99257E9EEA0}" presName="sibTrans" presStyleLbl="sibTrans2D1" presStyleIdx="4" presStyleCnt="7"/>
      <dgm:spPr/>
      <dgm:t>
        <a:bodyPr/>
        <a:lstStyle/>
        <a:p>
          <a:endParaRPr lang="ru-RU"/>
        </a:p>
      </dgm:t>
    </dgm:pt>
    <dgm:pt modelId="{69758886-A77E-4142-B879-B83A1BD60F0D}" type="pres">
      <dgm:prSet presAssocID="{B86428CF-EDB1-4F18-B878-3E2AB1D75332}" presName="node" presStyleLbl="node1" presStyleIdx="5" presStyleCnt="7" custScaleX="142228" custScaleY="143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AE9EE-4935-46CE-88EB-D885AF39D7DA}" type="pres">
      <dgm:prSet presAssocID="{B86428CF-EDB1-4F18-B878-3E2AB1D75332}" presName="dummy" presStyleCnt="0"/>
      <dgm:spPr/>
      <dgm:t>
        <a:bodyPr/>
        <a:lstStyle/>
        <a:p>
          <a:endParaRPr lang="ru-RU"/>
        </a:p>
      </dgm:t>
    </dgm:pt>
    <dgm:pt modelId="{C2563CAA-D41E-41FB-9858-955A74105E10}" type="pres">
      <dgm:prSet presAssocID="{41EBDE58-B1CD-4B5A-82B1-93D4A74B2CC9}" presName="sibTrans" presStyleLbl="sibTrans2D1" presStyleIdx="5" presStyleCnt="7"/>
      <dgm:spPr/>
      <dgm:t>
        <a:bodyPr/>
        <a:lstStyle/>
        <a:p>
          <a:endParaRPr lang="ru-RU"/>
        </a:p>
      </dgm:t>
    </dgm:pt>
    <dgm:pt modelId="{19AEE5FC-2BF4-46FE-9C71-A4F4813CAC98}" type="pres">
      <dgm:prSet presAssocID="{A40A1194-3597-43AF-9048-CDB844193FFF}" presName="node" presStyleLbl="node1" presStyleIdx="6" presStyleCnt="7" custScaleX="125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117EE-1FC4-49A2-82C5-58713C8976C4}" type="pres">
      <dgm:prSet presAssocID="{A40A1194-3597-43AF-9048-CDB844193FFF}" presName="dummy" presStyleCnt="0"/>
      <dgm:spPr/>
      <dgm:t>
        <a:bodyPr/>
        <a:lstStyle/>
        <a:p>
          <a:endParaRPr lang="ru-RU"/>
        </a:p>
      </dgm:t>
    </dgm:pt>
    <dgm:pt modelId="{D4996460-01E5-47B5-B0BA-7060783034B3}" type="pres">
      <dgm:prSet presAssocID="{EFDF4AAB-687F-4853-9915-E5ABC12CAF6A}" presName="sibTrans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78E1F42C-F2A7-4F49-BD60-3B58D704C091}" srcId="{F02A81AC-73DF-49FB-B6FD-12645D8901EB}" destId="{B86D4929-1B48-4EC2-92B2-8B3F4A6F028A}" srcOrd="0" destOrd="0" parTransId="{92AD7FEE-9F15-4D53-A9F9-5FFB00576398}" sibTransId="{63EFBDB5-7561-4FEE-8993-915BD57DFD1D}"/>
    <dgm:cxn modelId="{D6656E7D-5563-419E-A99F-D7C647DB39C7}" type="presOf" srcId="{F6331913-2DCA-4CFB-B8BF-28172B5CBC2F}" destId="{C08DB273-856A-4E98-9AD5-253DC78178B0}" srcOrd="0" destOrd="0" presId="urn:microsoft.com/office/officeart/2005/8/layout/radial6"/>
    <dgm:cxn modelId="{734CF3C1-4C2F-439A-AE99-4AE827D62762}" srcId="{B86D4929-1B48-4EC2-92B2-8B3F4A6F028A}" destId="{2DD0A15A-C28A-4609-AE0E-94E0010258D4}" srcOrd="1" destOrd="0" parTransId="{9DD010CF-2F0E-4883-8FBA-926D713A3172}" sibTransId="{B38C8544-C709-46DB-A6AA-7FBC85A58C2B}"/>
    <dgm:cxn modelId="{0D838A58-6723-4E47-A63B-7619FA6A6639}" srcId="{B86D4929-1B48-4EC2-92B2-8B3F4A6F028A}" destId="{9627FFE6-974F-4370-A947-1FC7630A131F}" srcOrd="2" destOrd="0" parTransId="{ABAC3489-FA69-4C68-ABD3-3947FF15B9BF}" sibTransId="{F1569CE1-771F-4876-A676-70A2FE0FF08F}"/>
    <dgm:cxn modelId="{CD8BBA7C-1855-4E80-B037-07514318764F}" srcId="{B86D4929-1B48-4EC2-92B2-8B3F4A6F028A}" destId="{7A7AE614-E4D3-4998-B9F8-D2C7DF73932F}" srcOrd="0" destOrd="0" parTransId="{C2BBB394-3BC3-455A-8125-269CE46573FE}" sibTransId="{730E287E-1942-4734-838F-F7009D8A3497}"/>
    <dgm:cxn modelId="{1BB10944-FF09-461E-B39D-01568889C101}" type="presOf" srcId="{2DD0A15A-C28A-4609-AE0E-94E0010258D4}" destId="{72D106EC-E97E-4BDE-9BD0-B34019986262}" srcOrd="0" destOrd="0" presId="urn:microsoft.com/office/officeart/2005/8/layout/radial6"/>
    <dgm:cxn modelId="{760F1E8B-84F2-4965-96DD-DD6246A9832E}" type="presOf" srcId="{B86D4929-1B48-4EC2-92B2-8B3F4A6F028A}" destId="{2D6E3ABD-6959-4205-A6C7-4EE11294626B}" srcOrd="0" destOrd="0" presId="urn:microsoft.com/office/officeart/2005/8/layout/radial6"/>
    <dgm:cxn modelId="{432E4637-5CC3-442B-9F92-D97F7220E147}" type="presOf" srcId="{B86428CF-EDB1-4F18-B878-3E2AB1D75332}" destId="{69758886-A77E-4142-B879-B83A1BD60F0D}" srcOrd="0" destOrd="0" presId="urn:microsoft.com/office/officeart/2005/8/layout/radial6"/>
    <dgm:cxn modelId="{6976BBD7-8D4A-4A6C-8233-73A37AAB6BC6}" type="presOf" srcId="{730E287E-1942-4734-838F-F7009D8A3497}" destId="{1E9DFEE3-8A4F-4038-8C84-92F9B956D4CB}" srcOrd="0" destOrd="0" presId="urn:microsoft.com/office/officeart/2005/8/layout/radial6"/>
    <dgm:cxn modelId="{EAFF4AD9-4752-440F-A86C-7583DF4E2A6F}" type="presOf" srcId="{B38C8544-C709-46DB-A6AA-7FBC85A58C2B}" destId="{07DE3DB1-8E91-4D9F-9A7F-6ADA68DFB21B}" srcOrd="0" destOrd="0" presId="urn:microsoft.com/office/officeart/2005/8/layout/radial6"/>
    <dgm:cxn modelId="{CC161ACD-7679-4514-BCC2-0C83DE50229A}" type="presOf" srcId="{F02A81AC-73DF-49FB-B6FD-12645D8901EB}" destId="{02FB76C5-80F3-424F-8ADB-E837E6DF8EF6}" srcOrd="0" destOrd="0" presId="urn:microsoft.com/office/officeart/2005/8/layout/radial6"/>
    <dgm:cxn modelId="{A87CDFD1-7AE6-4C27-BD8F-E1EA4A8BB1E8}" type="presOf" srcId="{8A36AD3E-CB2C-4597-A240-288CA3D7D20F}" destId="{BAA10E77-F6CB-42DF-86F9-8205613BC4DF}" srcOrd="0" destOrd="0" presId="urn:microsoft.com/office/officeart/2005/8/layout/radial6"/>
    <dgm:cxn modelId="{72DA460B-7BD7-473F-9FD9-59A3EA6F38EC}" type="presOf" srcId="{EFDF4AAB-687F-4853-9915-E5ABC12CAF6A}" destId="{D4996460-01E5-47B5-B0BA-7060783034B3}" srcOrd="0" destOrd="0" presId="urn:microsoft.com/office/officeart/2005/8/layout/radial6"/>
    <dgm:cxn modelId="{1C037360-C0B1-4D79-8B2E-96C60E01B280}" srcId="{B86D4929-1B48-4EC2-92B2-8B3F4A6F028A}" destId="{34EC3886-76B2-493C-84AC-96BE6B4A3B6E}" srcOrd="4" destOrd="0" parTransId="{37FE4B95-7A90-4679-B0F7-50C509DD49AE}" sibTransId="{0E9AF8A9-6EF0-495C-AF04-B99257E9EEA0}"/>
    <dgm:cxn modelId="{CC67DF62-65D6-4133-AF73-98611D1C1042}" type="presOf" srcId="{41EBDE58-B1CD-4B5A-82B1-93D4A74B2CC9}" destId="{C2563CAA-D41E-41FB-9858-955A74105E10}" srcOrd="0" destOrd="0" presId="urn:microsoft.com/office/officeart/2005/8/layout/radial6"/>
    <dgm:cxn modelId="{38B3ECA6-B52A-4205-92CF-57B910B15DBB}" type="presOf" srcId="{0E9AF8A9-6EF0-495C-AF04-B99257E9EEA0}" destId="{8664EF4F-BA2E-4D90-AFDA-C5866E544725}" srcOrd="0" destOrd="0" presId="urn:microsoft.com/office/officeart/2005/8/layout/radial6"/>
    <dgm:cxn modelId="{118B8B3D-BC74-4F96-B1FE-FFFB90F20118}" srcId="{B86D4929-1B48-4EC2-92B2-8B3F4A6F028A}" destId="{A40A1194-3597-43AF-9048-CDB844193FFF}" srcOrd="6" destOrd="0" parTransId="{8173E2FF-2144-47C6-A7FD-08E10E2D3DE5}" sibTransId="{EFDF4AAB-687F-4853-9915-E5ABC12CAF6A}"/>
    <dgm:cxn modelId="{A55BB4A5-E280-4AF4-B9E9-C38F61CC620F}" type="presOf" srcId="{9627FFE6-974F-4370-A947-1FC7630A131F}" destId="{73FE6315-6E3B-4235-A716-6B4852A3705B}" srcOrd="0" destOrd="0" presId="urn:microsoft.com/office/officeart/2005/8/layout/radial6"/>
    <dgm:cxn modelId="{400795A0-E4E0-4C70-B476-10320C963036}" type="presOf" srcId="{F1569CE1-771F-4876-A676-70A2FE0FF08F}" destId="{7F366509-053F-4C0E-A0E0-919700D8BB74}" srcOrd="0" destOrd="0" presId="urn:microsoft.com/office/officeart/2005/8/layout/radial6"/>
    <dgm:cxn modelId="{6284AA03-8593-43E2-B8C3-F54C7329FCE4}" srcId="{B86D4929-1B48-4EC2-92B2-8B3F4A6F028A}" destId="{8A36AD3E-CB2C-4597-A240-288CA3D7D20F}" srcOrd="3" destOrd="0" parTransId="{290F72BE-DA91-4666-AE1A-165066589BA8}" sibTransId="{F6331913-2DCA-4CFB-B8BF-28172B5CBC2F}"/>
    <dgm:cxn modelId="{86C6045B-ACFE-40E1-92F3-DA9A0F7D4947}" type="presOf" srcId="{7A7AE614-E4D3-4998-B9F8-D2C7DF73932F}" destId="{B40BC2C7-5953-46D4-ABFC-399AC289324E}" srcOrd="0" destOrd="0" presId="urn:microsoft.com/office/officeart/2005/8/layout/radial6"/>
    <dgm:cxn modelId="{4C1C340D-B187-4560-B520-1F4D69C0445F}" type="presOf" srcId="{A40A1194-3597-43AF-9048-CDB844193FFF}" destId="{19AEE5FC-2BF4-46FE-9C71-A4F4813CAC98}" srcOrd="0" destOrd="0" presId="urn:microsoft.com/office/officeart/2005/8/layout/radial6"/>
    <dgm:cxn modelId="{EFE1A43B-C107-45FB-97B2-227CDDADEBA4}" srcId="{B86D4929-1B48-4EC2-92B2-8B3F4A6F028A}" destId="{B86428CF-EDB1-4F18-B878-3E2AB1D75332}" srcOrd="5" destOrd="0" parTransId="{2FCCBA40-BE92-435B-9D88-75910D30E7A5}" sibTransId="{41EBDE58-B1CD-4B5A-82B1-93D4A74B2CC9}"/>
    <dgm:cxn modelId="{259C5A34-5AD9-4B99-A48C-2EB0F9B9C222}" type="presOf" srcId="{34EC3886-76B2-493C-84AC-96BE6B4A3B6E}" destId="{F3E6CBEA-FEC2-49BD-AA83-5D51670D2880}" srcOrd="0" destOrd="0" presId="urn:microsoft.com/office/officeart/2005/8/layout/radial6"/>
    <dgm:cxn modelId="{E7FDFBDF-8007-48A3-A7C0-17877B7D41AE}" type="presParOf" srcId="{02FB76C5-80F3-424F-8ADB-E837E6DF8EF6}" destId="{2D6E3ABD-6959-4205-A6C7-4EE11294626B}" srcOrd="0" destOrd="0" presId="urn:microsoft.com/office/officeart/2005/8/layout/radial6"/>
    <dgm:cxn modelId="{3DD70E9C-1F20-4432-8CFC-CEBA25E9C3AE}" type="presParOf" srcId="{02FB76C5-80F3-424F-8ADB-E837E6DF8EF6}" destId="{B40BC2C7-5953-46D4-ABFC-399AC289324E}" srcOrd="1" destOrd="0" presId="urn:microsoft.com/office/officeart/2005/8/layout/radial6"/>
    <dgm:cxn modelId="{CF984D20-39E7-4907-A07C-B54C17F0357D}" type="presParOf" srcId="{02FB76C5-80F3-424F-8ADB-E837E6DF8EF6}" destId="{C3E5A7C1-568E-428B-8D5F-FB45345B80BD}" srcOrd="2" destOrd="0" presId="urn:microsoft.com/office/officeart/2005/8/layout/radial6"/>
    <dgm:cxn modelId="{D72AA351-AC7F-4B6E-A7E1-190B538B3229}" type="presParOf" srcId="{02FB76C5-80F3-424F-8ADB-E837E6DF8EF6}" destId="{1E9DFEE3-8A4F-4038-8C84-92F9B956D4CB}" srcOrd="3" destOrd="0" presId="urn:microsoft.com/office/officeart/2005/8/layout/radial6"/>
    <dgm:cxn modelId="{69D689A7-EC33-46FD-99A7-26ECE88917C8}" type="presParOf" srcId="{02FB76C5-80F3-424F-8ADB-E837E6DF8EF6}" destId="{72D106EC-E97E-4BDE-9BD0-B34019986262}" srcOrd="4" destOrd="0" presId="urn:microsoft.com/office/officeart/2005/8/layout/radial6"/>
    <dgm:cxn modelId="{6E9C9EA1-E06B-41DC-906F-70E5CE3C6E97}" type="presParOf" srcId="{02FB76C5-80F3-424F-8ADB-E837E6DF8EF6}" destId="{1E784E1F-6264-41DC-90A1-401596849CAB}" srcOrd="5" destOrd="0" presId="urn:microsoft.com/office/officeart/2005/8/layout/radial6"/>
    <dgm:cxn modelId="{6B76E3CB-7CEC-4BD4-A35F-EB5895A0DC24}" type="presParOf" srcId="{02FB76C5-80F3-424F-8ADB-E837E6DF8EF6}" destId="{07DE3DB1-8E91-4D9F-9A7F-6ADA68DFB21B}" srcOrd="6" destOrd="0" presId="urn:microsoft.com/office/officeart/2005/8/layout/radial6"/>
    <dgm:cxn modelId="{F9831015-93B2-4BD6-A089-3BB320145590}" type="presParOf" srcId="{02FB76C5-80F3-424F-8ADB-E837E6DF8EF6}" destId="{73FE6315-6E3B-4235-A716-6B4852A3705B}" srcOrd="7" destOrd="0" presId="urn:microsoft.com/office/officeart/2005/8/layout/radial6"/>
    <dgm:cxn modelId="{1197DE77-711D-448A-A421-2353DEDDB25D}" type="presParOf" srcId="{02FB76C5-80F3-424F-8ADB-E837E6DF8EF6}" destId="{E14FBF2A-BAF9-415D-83E5-232221752A52}" srcOrd="8" destOrd="0" presId="urn:microsoft.com/office/officeart/2005/8/layout/radial6"/>
    <dgm:cxn modelId="{3AF7FB6F-191B-454D-98AA-CB113A863298}" type="presParOf" srcId="{02FB76C5-80F3-424F-8ADB-E837E6DF8EF6}" destId="{7F366509-053F-4C0E-A0E0-919700D8BB74}" srcOrd="9" destOrd="0" presId="urn:microsoft.com/office/officeart/2005/8/layout/radial6"/>
    <dgm:cxn modelId="{FE7EA9CE-7ACF-49C9-AFB3-A456A2ACB142}" type="presParOf" srcId="{02FB76C5-80F3-424F-8ADB-E837E6DF8EF6}" destId="{BAA10E77-F6CB-42DF-86F9-8205613BC4DF}" srcOrd="10" destOrd="0" presId="urn:microsoft.com/office/officeart/2005/8/layout/radial6"/>
    <dgm:cxn modelId="{89E9C283-5EFE-4DFF-B828-F57F49FF2CA4}" type="presParOf" srcId="{02FB76C5-80F3-424F-8ADB-E837E6DF8EF6}" destId="{CBF9D146-E8EE-4C72-89F2-780E9199BEDA}" srcOrd="11" destOrd="0" presId="urn:microsoft.com/office/officeart/2005/8/layout/radial6"/>
    <dgm:cxn modelId="{2772B412-0CC8-40E9-934A-A71742781D0E}" type="presParOf" srcId="{02FB76C5-80F3-424F-8ADB-E837E6DF8EF6}" destId="{C08DB273-856A-4E98-9AD5-253DC78178B0}" srcOrd="12" destOrd="0" presId="urn:microsoft.com/office/officeart/2005/8/layout/radial6"/>
    <dgm:cxn modelId="{9D05C6E1-48BD-4986-AC28-BC5864C221EA}" type="presParOf" srcId="{02FB76C5-80F3-424F-8ADB-E837E6DF8EF6}" destId="{F3E6CBEA-FEC2-49BD-AA83-5D51670D2880}" srcOrd="13" destOrd="0" presId="urn:microsoft.com/office/officeart/2005/8/layout/radial6"/>
    <dgm:cxn modelId="{6BA29DE7-F7AF-44B1-B8A0-9F795EAC996D}" type="presParOf" srcId="{02FB76C5-80F3-424F-8ADB-E837E6DF8EF6}" destId="{0097A17D-7081-4669-B4D3-7FECBA7E4D27}" srcOrd="14" destOrd="0" presId="urn:microsoft.com/office/officeart/2005/8/layout/radial6"/>
    <dgm:cxn modelId="{17128916-81F6-4ED3-A205-D58F5B60F98C}" type="presParOf" srcId="{02FB76C5-80F3-424F-8ADB-E837E6DF8EF6}" destId="{8664EF4F-BA2E-4D90-AFDA-C5866E544725}" srcOrd="15" destOrd="0" presId="urn:microsoft.com/office/officeart/2005/8/layout/radial6"/>
    <dgm:cxn modelId="{1B02FBF8-AA3C-447D-881A-8D2D0AC90B74}" type="presParOf" srcId="{02FB76C5-80F3-424F-8ADB-E837E6DF8EF6}" destId="{69758886-A77E-4142-B879-B83A1BD60F0D}" srcOrd="16" destOrd="0" presId="urn:microsoft.com/office/officeart/2005/8/layout/radial6"/>
    <dgm:cxn modelId="{A989B138-9BC5-49C3-B7A2-C6B4CBC78A2F}" type="presParOf" srcId="{02FB76C5-80F3-424F-8ADB-E837E6DF8EF6}" destId="{B46AE9EE-4935-46CE-88EB-D885AF39D7DA}" srcOrd="17" destOrd="0" presId="urn:microsoft.com/office/officeart/2005/8/layout/radial6"/>
    <dgm:cxn modelId="{FA314A62-FD1B-48E9-8C31-C2F9BB72CCF6}" type="presParOf" srcId="{02FB76C5-80F3-424F-8ADB-E837E6DF8EF6}" destId="{C2563CAA-D41E-41FB-9858-955A74105E10}" srcOrd="18" destOrd="0" presId="urn:microsoft.com/office/officeart/2005/8/layout/radial6"/>
    <dgm:cxn modelId="{78F0233E-448D-4B65-B090-8BADEB0589C7}" type="presParOf" srcId="{02FB76C5-80F3-424F-8ADB-E837E6DF8EF6}" destId="{19AEE5FC-2BF4-46FE-9C71-A4F4813CAC98}" srcOrd="19" destOrd="0" presId="urn:microsoft.com/office/officeart/2005/8/layout/radial6"/>
    <dgm:cxn modelId="{C6631A0B-EE0C-49D8-A88F-361718196F0F}" type="presParOf" srcId="{02FB76C5-80F3-424F-8ADB-E837E6DF8EF6}" destId="{2DE117EE-1FC4-49A2-82C5-58713C8976C4}" srcOrd="20" destOrd="0" presId="urn:microsoft.com/office/officeart/2005/8/layout/radial6"/>
    <dgm:cxn modelId="{549A21D1-4B75-4F01-9E4D-2539153BAF0D}" type="presParOf" srcId="{02FB76C5-80F3-424F-8ADB-E837E6DF8EF6}" destId="{D4996460-01E5-47B5-B0BA-7060783034B3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7C5627-07C1-4B61-B34C-3780F73EF2D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5F1A63-F6EF-4589-AD9B-39B69EEDD88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Дошкольное и начальное общее образование</a:t>
          </a:r>
          <a:endParaRPr lang="ru-RU" sz="1400" b="1" dirty="0">
            <a:solidFill>
              <a:schemeClr val="tx1"/>
            </a:solidFill>
          </a:endParaRPr>
        </a:p>
      </dgm:t>
    </dgm:pt>
    <dgm:pt modelId="{EF489FD0-09D1-497E-9F7C-C5F1ECCFE6BE}" type="parTrans" cxnId="{5A3E1C78-C821-4926-8492-BCFAB0B4F67D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0DCCF88-DE01-40D4-B306-BF554E512D9B}" type="sibTrans" cxnId="{5A3E1C78-C821-4926-8492-BCFAB0B4F67D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3F3317CD-E1A4-4FD2-B69F-7248BF8CD24B}">
      <dgm:prSet phldrT="[Текст]" custT="1"/>
      <dgm:spPr/>
      <dgm:t>
        <a:bodyPr/>
        <a:lstStyle/>
        <a:p>
          <a:pPr rtl="0"/>
          <a:r>
            <a:rPr lang="ru-RU" sz="1400" b="1" u="none" strike="noStrike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Основное общее и среднее общее образование</a:t>
          </a:r>
          <a:endParaRPr lang="ru-RU" sz="1400" b="1" dirty="0">
            <a:solidFill>
              <a:schemeClr val="tx1"/>
            </a:solidFill>
          </a:endParaRPr>
        </a:p>
      </dgm:t>
    </dgm:pt>
    <dgm:pt modelId="{B69F3E80-55A4-4F32-BE6D-2D9CE8765A83}" type="parTrans" cxnId="{B45A4080-05EC-4141-B07C-AD64157F674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4937A91D-6DD0-4247-A0E8-9486C9AF5F81}" type="sibTrans" cxnId="{B45A4080-05EC-4141-B07C-AD64157F674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34E8BA73-D1D5-42FA-8765-1790562E7CB2}">
      <dgm:prSet phldrT="[Текст]" custT="1"/>
      <dgm:spPr/>
      <dgm:t>
        <a:bodyPr/>
        <a:lstStyle/>
        <a:p>
          <a:r>
            <a:rPr lang="ru-RU" sz="1400" b="1" u="none" dirty="0" smtClean="0">
              <a:solidFill>
                <a:schemeClr val="tx1"/>
              </a:solidFill>
            </a:rPr>
            <a:t>Профессиональное образование</a:t>
          </a:r>
          <a:endParaRPr lang="ru-RU" sz="1400" b="1" dirty="0">
            <a:solidFill>
              <a:schemeClr val="tx1"/>
            </a:solidFill>
          </a:endParaRPr>
        </a:p>
      </dgm:t>
    </dgm:pt>
    <dgm:pt modelId="{6B42A192-74F7-4051-9553-B77AD77D8C26}" type="parTrans" cxnId="{D69CEAF8-5FAE-4528-AA5D-73A1087F7915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E9AC308-0031-445C-8266-03BE968C12C2}" type="sibTrans" cxnId="{D69CEAF8-5FAE-4528-AA5D-73A1087F7915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B46D59E6-37DF-4225-A34E-6E3EB5E6A8C1}">
      <dgm:prSet custT="1"/>
      <dgm:spPr/>
      <dgm:t>
        <a:bodyPr/>
        <a:lstStyle/>
        <a:p>
          <a:r>
            <a:rPr lang="ru-RU" sz="1400" b="1" u="none" dirty="0" smtClean="0">
              <a:solidFill>
                <a:schemeClr val="tx1"/>
              </a:solidFill>
            </a:rPr>
            <a:t>Дополнительное профессиональное образование,</a:t>
          </a:r>
        </a:p>
        <a:p>
          <a:r>
            <a:rPr lang="ru-RU" sz="1400" b="1" dirty="0" smtClean="0">
              <a:solidFill>
                <a:schemeClr val="tx1"/>
              </a:solidFill>
            </a:rPr>
            <a:t>подготовка научно-педагогических работников образовательных</a:t>
          </a:r>
          <a:br>
            <a:rPr lang="ru-RU" sz="1400" b="1" dirty="0" smtClean="0">
              <a:solidFill>
                <a:schemeClr val="tx1"/>
              </a:solidFill>
            </a:rPr>
          </a:br>
          <a:r>
            <a:rPr lang="ru-RU" sz="1400" b="1" dirty="0" smtClean="0">
              <a:solidFill>
                <a:schemeClr val="tx1"/>
              </a:solidFill>
            </a:rPr>
            <a:t>организаций высшего образования и научных работников научных</a:t>
          </a:r>
          <a:br>
            <a:rPr lang="ru-RU" sz="1400" b="1" dirty="0" smtClean="0">
              <a:solidFill>
                <a:schemeClr val="tx1"/>
              </a:solidFill>
            </a:rPr>
          </a:br>
          <a:r>
            <a:rPr lang="ru-RU" sz="1400" b="1" dirty="0" smtClean="0">
              <a:solidFill>
                <a:schemeClr val="tx1"/>
              </a:solidFill>
            </a:rPr>
            <a:t>организаций, математическая наука</a:t>
          </a:r>
          <a:endParaRPr lang="ru-RU" sz="1400" b="1" u="none" dirty="0">
            <a:solidFill>
              <a:schemeClr val="tx1"/>
            </a:solidFill>
          </a:endParaRPr>
        </a:p>
      </dgm:t>
    </dgm:pt>
    <dgm:pt modelId="{2D66A285-D19B-4497-94DB-DC6592D7F770}" type="parTrans" cxnId="{19F2E788-5C67-45CB-BDC0-1BE7AF812F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4FE36D72-D298-4C6B-B0CD-7EDCFA9728BE}" type="sibTrans" cxnId="{19F2E788-5C67-45CB-BDC0-1BE7AF812F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72117036-D7DC-4B91-A952-E2639E62898E}">
      <dgm:prSet custT="1"/>
      <dgm:spPr/>
      <dgm:t>
        <a:bodyPr/>
        <a:lstStyle/>
        <a:p>
          <a:r>
            <a:rPr lang="ru-RU" sz="1400" b="1" smtClean="0">
              <a:solidFill>
                <a:schemeClr val="tx1"/>
              </a:solidFill>
            </a:rPr>
            <a:t>Математическое просвещение и популяризация математики, дополнительное образование</a:t>
          </a:r>
          <a:endParaRPr lang="ru-RU" sz="1400" b="1">
            <a:solidFill>
              <a:schemeClr val="tx1"/>
            </a:solidFill>
          </a:endParaRPr>
        </a:p>
      </dgm:t>
    </dgm:pt>
    <dgm:pt modelId="{EAEDAE58-8D72-49C9-ADDE-0C0744F89C98}" type="parTrans" cxnId="{D4896678-1AD5-4092-B467-1B36F9A04EE7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D0D2D3AF-6F72-40EB-A2F3-AA18C5C09316}" type="sibTrans" cxnId="{D4896678-1AD5-4092-B467-1B36F9A04EE7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2B1C041A-A0B2-4037-B2FE-B0C99738E364}" type="pres">
      <dgm:prSet presAssocID="{967C5627-07C1-4B61-B34C-3780F73EF2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22F423-BBF3-4779-BFCA-48C0034B3DF2}" type="pres">
      <dgm:prSet presAssocID="{665F1A63-F6EF-4589-AD9B-39B69EEDD888}" presName="parentLin" presStyleCnt="0"/>
      <dgm:spPr/>
    </dgm:pt>
    <dgm:pt modelId="{00E15DE6-4259-4565-8B2F-DD7BD4E70AB4}" type="pres">
      <dgm:prSet presAssocID="{665F1A63-F6EF-4589-AD9B-39B69EEDD88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ADA59F3-FA7A-4C51-A0DA-44283614B866}" type="pres">
      <dgm:prSet presAssocID="{665F1A63-F6EF-4589-AD9B-39B69EEDD888}" presName="parentText" presStyleLbl="node1" presStyleIdx="0" presStyleCnt="5" custScaleY="237748" custLinFactY="-77826" custLinFactNeighborX="-2748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B5249-129F-4BA3-BBD7-2387B80FE43D}" type="pres">
      <dgm:prSet presAssocID="{665F1A63-F6EF-4589-AD9B-39B69EEDD888}" presName="negativeSpace" presStyleCnt="0"/>
      <dgm:spPr/>
    </dgm:pt>
    <dgm:pt modelId="{69573109-BBB0-44DB-BC08-0FADE209BC6F}" type="pres">
      <dgm:prSet presAssocID="{665F1A63-F6EF-4589-AD9B-39B69EEDD888}" presName="childText" presStyleLbl="conFgAcc1" presStyleIdx="0" presStyleCnt="5" custLinFactY="-202596" custLinFactNeighborX="126" custLinFactNeighborY="-300000">
        <dgm:presLayoutVars>
          <dgm:bulletEnabled val="1"/>
        </dgm:presLayoutVars>
      </dgm:prSet>
      <dgm:spPr/>
    </dgm:pt>
    <dgm:pt modelId="{BE45D860-07E6-4D50-912A-063A8304A181}" type="pres">
      <dgm:prSet presAssocID="{00DCCF88-DE01-40D4-B306-BF554E512D9B}" presName="spaceBetweenRectangles" presStyleCnt="0"/>
      <dgm:spPr/>
    </dgm:pt>
    <dgm:pt modelId="{AF2CDF12-26A1-43B8-AE9C-855C58A28A32}" type="pres">
      <dgm:prSet presAssocID="{3F3317CD-E1A4-4FD2-B69F-7248BF8CD24B}" presName="parentLin" presStyleCnt="0"/>
      <dgm:spPr/>
    </dgm:pt>
    <dgm:pt modelId="{CCE68D3C-7CC7-475D-B6E8-CD7C6EBBCA60}" type="pres">
      <dgm:prSet presAssocID="{3F3317CD-E1A4-4FD2-B69F-7248BF8CD24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ECB314E-FBAA-4406-90F9-5363973A9FEC}" type="pres">
      <dgm:prSet presAssocID="{3F3317CD-E1A4-4FD2-B69F-7248BF8CD24B}" presName="parentText" presStyleLbl="node1" presStyleIdx="1" presStyleCnt="5" custScaleY="162693" custLinFactNeighborX="-2784" custLinFactNeighborY="-431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74E79-012A-478A-B692-9DC2F51792C9}" type="pres">
      <dgm:prSet presAssocID="{3F3317CD-E1A4-4FD2-B69F-7248BF8CD24B}" presName="negativeSpace" presStyleCnt="0"/>
      <dgm:spPr/>
    </dgm:pt>
    <dgm:pt modelId="{186ECC84-0B42-47F2-9789-40EA7841C64A}" type="pres">
      <dgm:prSet presAssocID="{3F3317CD-E1A4-4FD2-B69F-7248BF8CD24B}" presName="childText" presStyleLbl="conFgAcc1" presStyleIdx="1" presStyleCnt="5" custLinFactY="-200000" custLinFactNeighborX="126" custLinFactNeighborY="-297722">
        <dgm:presLayoutVars>
          <dgm:bulletEnabled val="1"/>
        </dgm:presLayoutVars>
      </dgm:prSet>
      <dgm:spPr/>
    </dgm:pt>
    <dgm:pt modelId="{A18AA574-6B01-4098-A0EA-1A0F81E0C549}" type="pres">
      <dgm:prSet presAssocID="{4937A91D-6DD0-4247-A0E8-9486C9AF5F81}" presName="spaceBetweenRectangles" presStyleCnt="0"/>
      <dgm:spPr/>
    </dgm:pt>
    <dgm:pt modelId="{79A3E02C-8433-4ACE-9252-C77D6FDE9729}" type="pres">
      <dgm:prSet presAssocID="{34E8BA73-D1D5-42FA-8765-1790562E7CB2}" presName="parentLin" presStyleCnt="0"/>
      <dgm:spPr/>
    </dgm:pt>
    <dgm:pt modelId="{5495159C-FBEA-458F-9E02-B58FEA535C84}" type="pres">
      <dgm:prSet presAssocID="{34E8BA73-D1D5-42FA-8765-1790562E7CB2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A5AECFE-2A7E-4748-B2AE-8A7B176FDB71}" type="pres">
      <dgm:prSet presAssocID="{34E8BA73-D1D5-42FA-8765-1790562E7CB2}" presName="parentText" presStyleLbl="node1" presStyleIdx="2" presStyleCnt="5" custScaleY="200222" custLinFactNeighborX="-2784" custLinFactNeighborY="-175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F956A-946E-4E40-B618-B102B7B94CE6}" type="pres">
      <dgm:prSet presAssocID="{34E8BA73-D1D5-42FA-8765-1790562E7CB2}" presName="negativeSpace" presStyleCnt="0"/>
      <dgm:spPr/>
    </dgm:pt>
    <dgm:pt modelId="{F97C4A45-0480-41D9-8782-0564D88D4FF8}" type="pres">
      <dgm:prSet presAssocID="{34E8BA73-D1D5-42FA-8765-1790562E7CB2}" presName="childText" presStyleLbl="conFgAcc1" presStyleIdx="2" presStyleCnt="5" custLinFactY="-151915" custLinFactNeighborX="-749" custLinFactNeighborY="-200000">
        <dgm:presLayoutVars>
          <dgm:bulletEnabled val="1"/>
        </dgm:presLayoutVars>
      </dgm:prSet>
      <dgm:spPr/>
    </dgm:pt>
    <dgm:pt modelId="{A5A1A254-48D9-4703-8228-D87A2A313B9E}" type="pres">
      <dgm:prSet presAssocID="{0E9AC308-0031-445C-8266-03BE968C12C2}" presName="spaceBetweenRectangles" presStyleCnt="0"/>
      <dgm:spPr/>
    </dgm:pt>
    <dgm:pt modelId="{0E5BB179-DC47-404F-9C71-54821000857E}" type="pres">
      <dgm:prSet presAssocID="{B46D59E6-37DF-4225-A34E-6E3EB5E6A8C1}" presName="parentLin" presStyleCnt="0"/>
      <dgm:spPr/>
    </dgm:pt>
    <dgm:pt modelId="{1DF6CE78-26B7-41AB-8F49-1CBFED111C27}" type="pres">
      <dgm:prSet presAssocID="{B46D59E6-37DF-4225-A34E-6E3EB5E6A8C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A1AF670-502A-4FCA-8137-BABF357226A7}" type="pres">
      <dgm:prSet presAssocID="{B46D59E6-37DF-4225-A34E-6E3EB5E6A8C1}" presName="parentText" presStyleLbl="node1" presStyleIdx="3" presStyleCnt="5" custScaleX="117497" custScaleY="272449" custLinFactNeighborX="14689" custLinFactNeighborY="311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B6D95-79F4-46E1-BCC3-BC70EF1B94A1}" type="pres">
      <dgm:prSet presAssocID="{B46D59E6-37DF-4225-A34E-6E3EB5E6A8C1}" presName="negativeSpace" presStyleCnt="0"/>
      <dgm:spPr/>
    </dgm:pt>
    <dgm:pt modelId="{9C395E9D-028A-4C02-A76E-DB36B15679B4}" type="pres">
      <dgm:prSet presAssocID="{B46D59E6-37DF-4225-A34E-6E3EB5E6A8C1}" presName="childText" presStyleLbl="conFgAcc1" presStyleIdx="3" presStyleCnt="5" custLinFactY="-227011" custLinFactNeighborX="1001" custLinFactNeighborY="-300000">
        <dgm:presLayoutVars>
          <dgm:bulletEnabled val="1"/>
        </dgm:presLayoutVars>
      </dgm:prSet>
      <dgm:spPr/>
    </dgm:pt>
    <dgm:pt modelId="{64463F1B-72A3-407A-997D-281523A5A5D9}" type="pres">
      <dgm:prSet presAssocID="{4FE36D72-D298-4C6B-B0CD-7EDCFA9728BE}" presName="spaceBetweenRectangles" presStyleCnt="0"/>
      <dgm:spPr/>
    </dgm:pt>
    <dgm:pt modelId="{5443012A-9B8C-404E-8A49-C2E620D6B5A6}" type="pres">
      <dgm:prSet presAssocID="{72117036-D7DC-4B91-A952-E2639E62898E}" presName="parentLin" presStyleCnt="0"/>
      <dgm:spPr/>
    </dgm:pt>
    <dgm:pt modelId="{02DEC525-D9CD-496B-A762-8825EC664206}" type="pres">
      <dgm:prSet presAssocID="{72117036-D7DC-4B91-A952-E2639E62898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59C7141-33A5-4CBC-AA3F-5F0D8D35C87D}" type="pres">
      <dgm:prSet presAssocID="{72117036-D7DC-4B91-A952-E2639E62898E}" presName="parentText" presStyleLbl="node1" presStyleIdx="4" presStyleCnt="5" custScaleX="112497" custScaleY="290639" custLinFactNeighborX="-2689" custLinFactNeighborY="276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AA11E-B16E-4D8C-B791-E1E2AC7D97A1}" type="pres">
      <dgm:prSet presAssocID="{72117036-D7DC-4B91-A952-E2639E62898E}" presName="negativeSpace" presStyleCnt="0"/>
      <dgm:spPr/>
    </dgm:pt>
    <dgm:pt modelId="{318E9A0A-BD60-4B65-AFF9-E9C1306AAEB2}" type="pres">
      <dgm:prSet presAssocID="{72117036-D7DC-4B91-A952-E2639E62898E}" presName="childText" presStyleLbl="conFgAcc1" presStyleIdx="4" presStyleCnt="5" custLinFactY="-100000" custLinFactNeighborX="126" custLinFactNeighborY="-146062">
        <dgm:presLayoutVars>
          <dgm:bulletEnabled val="1"/>
        </dgm:presLayoutVars>
      </dgm:prSet>
      <dgm:spPr/>
    </dgm:pt>
  </dgm:ptLst>
  <dgm:cxnLst>
    <dgm:cxn modelId="{27D4204E-CC54-4CC8-B92D-93EDE23452FF}" type="presOf" srcId="{72117036-D7DC-4B91-A952-E2639E62898E}" destId="{02DEC525-D9CD-496B-A762-8825EC664206}" srcOrd="0" destOrd="0" presId="urn:microsoft.com/office/officeart/2005/8/layout/list1"/>
    <dgm:cxn modelId="{8D1DD10B-A58F-4A5C-A8C8-C5FA4E68CE7E}" type="presOf" srcId="{665F1A63-F6EF-4589-AD9B-39B69EEDD888}" destId="{FADA59F3-FA7A-4C51-A0DA-44283614B866}" srcOrd="1" destOrd="0" presId="urn:microsoft.com/office/officeart/2005/8/layout/list1"/>
    <dgm:cxn modelId="{68A8D51E-D4BB-4276-9944-1BB2035916DC}" type="presOf" srcId="{B46D59E6-37DF-4225-A34E-6E3EB5E6A8C1}" destId="{1DF6CE78-26B7-41AB-8F49-1CBFED111C27}" srcOrd="0" destOrd="0" presId="urn:microsoft.com/office/officeart/2005/8/layout/list1"/>
    <dgm:cxn modelId="{49D0723C-C8AE-4BE4-96C8-18EF56B9F8B4}" type="presOf" srcId="{3F3317CD-E1A4-4FD2-B69F-7248BF8CD24B}" destId="{9ECB314E-FBAA-4406-90F9-5363973A9FEC}" srcOrd="1" destOrd="0" presId="urn:microsoft.com/office/officeart/2005/8/layout/list1"/>
    <dgm:cxn modelId="{5A3E1C78-C821-4926-8492-BCFAB0B4F67D}" srcId="{967C5627-07C1-4B61-B34C-3780F73EF2D1}" destId="{665F1A63-F6EF-4589-AD9B-39B69EEDD888}" srcOrd="0" destOrd="0" parTransId="{EF489FD0-09D1-497E-9F7C-C5F1ECCFE6BE}" sibTransId="{00DCCF88-DE01-40D4-B306-BF554E512D9B}"/>
    <dgm:cxn modelId="{D69CEAF8-5FAE-4528-AA5D-73A1087F7915}" srcId="{967C5627-07C1-4B61-B34C-3780F73EF2D1}" destId="{34E8BA73-D1D5-42FA-8765-1790562E7CB2}" srcOrd="2" destOrd="0" parTransId="{6B42A192-74F7-4051-9553-B77AD77D8C26}" sibTransId="{0E9AC308-0031-445C-8266-03BE968C12C2}"/>
    <dgm:cxn modelId="{5C7DA2A5-CC48-47CB-B1FA-BB579E441144}" type="presOf" srcId="{3F3317CD-E1A4-4FD2-B69F-7248BF8CD24B}" destId="{CCE68D3C-7CC7-475D-B6E8-CD7C6EBBCA60}" srcOrd="0" destOrd="0" presId="urn:microsoft.com/office/officeart/2005/8/layout/list1"/>
    <dgm:cxn modelId="{BE3DB841-974F-4F91-9777-C3AC9CF8367C}" type="presOf" srcId="{967C5627-07C1-4B61-B34C-3780F73EF2D1}" destId="{2B1C041A-A0B2-4037-B2FE-B0C99738E364}" srcOrd="0" destOrd="0" presId="urn:microsoft.com/office/officeart/2005/8/layout/list1"/>
    <dgm:cxn modelId="{B45A4080-05EC-4141-B07C-AD64157F674F}" srcId="{967C5627-07C1-4B61-B34C-3780F73EF2D1}" destId="{3F3317CD-E1A4-4FD2-B69F-7248BF8CD24B}" srcOrd="1" destOrd="0" parTransId="{B69F3E80-55A4-4F32-BE6D-2D9CE8765A83}" sibTransId="{4937A91D-6DD0-4247-A0E8-9486C9AF5F81}"/>
    <dgm:cxn modelId="{D4AEA29F-5A3B-4D1B-9727-28CA6ECF9A8B}" type="presOf" srcId="{34E8BA73-D1D5-42FA-8765-1790562E7CB2}" destId="{3A5AECFE-2A7E-4748-B2AE-8A7B176FDB71}" srcOrd="1" destOrd="0" presId="urn:microsoft.com/office/officeart/2005/8/layout/list1"/>
    <dgm:cxn modelId="{867DE049-7642-494C-9266-CE47CE96C07A}" type="presOf" srcId="{665F1A63-F6EF-4589-AD9B-39B69EEDD888}" destId="{00E15DE6-4259-4565-8B2F-DD7BD4E70AB4}" srcOrd="0" destOrd="0" presId="urn:microsoft.com/office/officeart/2005/8/layout/list1"/>
    <dgm:cxn modelId="{4975473B-D158-49BA-9DFB-DB6A40D621F4}" type="presOf" srcId="{B46D59E6-37DF-4225-A34E-6E3EB5E6A8C1}" destId="{AA1AF670-502A-4FCA-8137-BABF357226A7}" srcOrd="1" destOrd="0" presId="urn:microsoft.com/office/officeart/2005/8/layout/list1"/>
    <dgm:cxn modelId="{19F2E788-5C67-45CB-BDC0-1BE7AF812F4E}" srcId="{967C5627-07C1-4B61-B34C-3780F73EF2D1}" destId="{B46D59E6-37DF-4225-A34E-6E3EB5E6A8C1}" srcOrd="3" destOrd="0" parTransId="{2D66A285-D19B-4497-94DB-DC6592D7F770}" sibTransId="{4FE36D72-D298-4C6B-B0CD-7EDCFA9728BE}"/>
    <dgm:cxn modelId="{D4896678-1AD5-4092-B467-1B36F9A04EE7}" srcId="{967C5627-07C1-4B61-B34C-3780F73EF2D1}" destId="{72117036-D7DC-4B91-A952-E2639E62898E}" srcOrd="4" destOrd="0" parTransId="{EAEDAE58-8D72-49C9-ADDE-0C0744F89C98}" sibTransId="{D0D2D3AF-6F72-40EB-A2F3-AA18C5C09316}"/>
    <dgm:cxn modelId="{72514FDD-2D86-476D-916A-D279B9973900}" type="presOf" srcId="{34E8BA73-D1D5-42FA-8765-1790562E7CB2}" destId="{5495159C-FBEA-458F-9E02-B58FEA535C84}" srcOrd="0" destOrd="0" presId="urn:microsoft.com/office/officeart/2005/8/layout/list1"/>
    <dgm:cxn modelId="{E38DBDD7-474F-4C08-BCC2-82BBB5577324}" type="presOf" srcId="{72117036-D7DC-4B91-A952-E2639E62898E}" destId="{559C7141-33A5-4CBC-AA3F-5F0D8D35C87D}" srcOrd="1" destOrd="0" presId="urn:microsoft.com/office/officeart/2005/8/layout/list1"/>
    <dgm:cxn modelId="{E5E1BA97-5C87-4D77-8232-043DE0E7EBD2}" type="presParOf" srcId="{2B1C041A-A0B2-4037-B2FE-B0C99738E364}" destId="{4122F423-BBF3-4779-BFCA-48C0034B3DF2}" srcOrd="0" destOrd="0" presId="urn:microsoft.com/office/officeart/2005/8/layout/list1"/>
    <dgm:cxn modelId="{DF9E0F41-1398-4668-9CCE-B1815E654B05}" type="presParOf" srcId="{4122F423-BBF3-4779-BFCA-48C0034B3DF2}" destId="{00E15DE6-4259-4565-8B2F-DD7BD4E70AB4}" srcOrd="0" destOrd="0" presId="urn:microsoft.com/office/officeart/2005/8/layout/list1"/>
    <dgm:cxn modelId="{1A33CCAF-EA8D-4817-8246-0E1A4BC78324}" type="presParOf" srcId="{4122F423-BBF3-4779-BFCA-48C0034B3DF2}" destId="{FADA59F3-FA7A-4C51-A0DA-44283614B866}" srcOrd="1" destOrd="0" presId="urn:microsoft.com/office/officeart/2005/8/layout/list1"/>
    <dgm:cxn modelId="{EA0C6236-6427-483C-9FDF-C3876B8CF243}" type="presParOf" srcId="{2B1C041A-A0B2-4037-B2FE-B0C99738E364}" destId="{49DB5249-129F-4BA3-BBD7-2387B80FE43D}" srcOrd="1" destOrd="0" presId="urn:microsoft.com/office/officeart/2005/8/layout/list1"/>
    <dgm:cxn modelId="{D688A353-2E68-4ECA-BF8B-C90C41654999}" type="presParOf" srcId="{2B1C041A-A0B2-4037-B2FE-B0C99738E364}" destId="{69573109-BBB0-44DB-BC08-0FADE209BC6F}" srcOrd="2" destOrd="0" presId="urn:microsoft.com/office/officeart/2005/8/layout/list1"/>
    <dgm:cxn modelId="{921F6193-31BE-4ED7-B9BB-7055E87B9A51}" type="presParOf" srcId="{2B1C041A-A0B2-4037-B2FE-B0C99738E364}" destId="{BE45D860-07E6-4D50-912A-063A8304A181}" srcOrd="3" destOrd="0" presId="urn:microsoft.com/office/officeart/2005/8/layout/list1"/>
    <dgm:cxn modelId="{B0DDC12C-D496-401F-9C0E-22A6B0542C03}" type="presParOf" srcId="{2B1C041A-A0B2-4037-B2FE-B0C99738E364}" destId="{AF2CDF12-26A1-43B8-AE9C-855C58A28A32}" srcOrd="4" destOrd="0" presId="urn:microsoft.com/office/officeart/2005/8/layout/list1"/>
    <dgm:cxn modelId="{9730F71F-62B3-4678-B949-43161867F515}" type="presParOf" srcId="{AF2CDF12-26A1-43B8-AE9C-855C58A28A32}" destId="{CCE68D3C-7CC7-475D-B6E8-CD7C6EBBCA60}" srcOrd="0" destOrd="0" presId="urn:microsoft.com/office/officeart/2005/8/layout/list1"/>
    <dgm:cxn modelId="{5A18F953-A9FB-4EB1-8A4C-7F1F11FF6F7E}" type="presParOf" srcId="{AF2CDF12-26A1-43B8-AE9C-855C58A28A32}" destId="{9ECB314E-FBAA-4406-90F9-5363973A9FEC}" srcOrd="1" destOrd="0" presId="urn:microsoft.com/office/officeart/2005/8/layout/list1"/>
    <dgm:cxn modelId="{CC55F962-986E-4C38-BDC9-D6087380F31C}" type="presParOf" srcId="{2B1C041A-A0B2-4037-B2FE-B0C99738E364}" destId="{39974E79-012A-478A-B692-9DC2F51792C9}" srcOrd="5" destOrd="0" presId="urn:microsoft.com/office/officeart/2005/8/layout/list1"/>
    <dgm:cxn modelId="{37D5BD90-680A-46DF-9830-AC56E81A6536}" type="presParOf" srcId="{2B1C041A-A0B2-4037-B2FE-B0C99738E364}" destId="{186ECC84-0B42-47F2-9789-40EA7841C64A}" srcOrd="6" destOrd="0" presId="urn:microsoft.com/office/officeart/2005/8/layout/list1"/>
    <dgm:cxn modelId="{3803F26D-A13F-4026-A8B3-113FABE90E45}" type="presParOf" srcId="{2B1C041A-A0B2-4037-B2FE-B0C99738E364}" destId="{A18AA574-6B01-4098-A0EA-1A0F81E0C549}" srcOrd="7" destOrd="0" presId="urn:microsoft.com/office/officeart/2005/8/layout/list1"/>
    <dgm:cxn modelId="{0F825972-9E3B-40DC-84D5-47031D3B4BF9}" type="presParOf" srcId="{2B1C041A-A0B2-4037-B2FE-B0C99738E364}" destId="{79A3E02C-8433-4ACE-9252-C77D6FDE9729}" srcOrd="8" destOrd="0" presId="urn:microsoft.com/office/officeart/2005/8/layout/list1"/>
    <dgm:cxn modelId="{45308A14-B3E3-4025-B732-658FD4501F27}" type="presParOf" srcId="{79A3E02C-8433-4ACE-9252-C77D6FDE9729}" destId="{5495159C-FBEA-458F-9E02-B58FEA535C84}" srcOrd="0" destOrd="0" presId="urn:microsoft.com/office/officeart/2005/8/layout/list1"/>
    <dgm:cxn modelId="{DCB580E5-C766-41A2-A6DB-BB1C766FCFF7}" type="presParOf" srcId="{79A3E02C-8433-4ACE-9252-C77D6FDE9729}" destId="{3A5AECFE-2A7E-4748-B2AE-8A7B176FDB71}" srcOrd="1" destOrd="0" presId="urn:microsoft.com/office/officeart/2005/8/layout/list1"/>
    <dgm:cxn modelId="{ECC59ABE-B6AF-4D93-B37A-E1829A7B2210}" type="presParOf" srcId="{2B1C041A-A0B2-4037-B2FE-B0C99738E364}" destId="{76BF956A-946E-4E40-B618-B102B7B94CE6}" srcOrd="9" destOrd="0" presId="urn:microsoft.com/office/officeart/2005/8/layout/list1"/>
    <dgm:cxn modelId="{6B1EB468-8B0A-41EE-A723-61F5A6C6E6A9}" type="presParOf" srcId="{2B1C041A-A0B2-4037-B2FE-B0C99738E364}" destId="{F97C4A45-0480-41D9-8782-0564D88D4FF8}" srcOrd="10" destOrd="0" presId="urn:microsoft.com/office/officeart/2005/8/layout/list1"/>
    <dgm:cxn modelId="{50284AA5-18A1-49A7-8015-CA5064A91638}" type="presParOf" srcId="{2B1C041A-A0B2-4037-B2FE-B0C99738E364}" destId="{A5A1A254-48D9-4703-8228-D87A2A313B9E}" srcOrd="11" destOrd="0" presId="urn:microsoft.com/office/officeart/2005/8/layout/list1"/>
    <dgm:cxn modelId="{5768D81A-BB50-4EF4-BEED-BCDF6880DF42}" type="presParOf" srcId="{2B1C041A-A0B2-4037-B2FE-B0C99738E364}" destId="{0E5BB179-DC47-404F-9C71-54821000857E}" srcOrd="12" destOrd="0" presId="urn:microsoft.com/office/officeart/2005/8/layout/list1"/>
    <dgm:cxn modelId="{E1A5F45A-1B82-42AA-B247-B8828F90611F}" type="presParOf" srcId="{0E5BB179-DC47-404F-9C71-54821000857E}" destId="{1DF6CE78-26B7-41AB-8F49-1CBFED111C27}" srcOrd="0" destOrd="0" presId="urn:microsoft.com/office/officeart/2005/8/layout/list1"/>
    <dgm:cxn modelId="{2E03F109-262E-4405-895D-4B2F560F8580}" type="presParOf" srcId="{0E5BB179-DC47-404F-9C71-54821000857E}" destId="{AA1AF670-502A-4FCA-8137-BABF357226A7}" srcOrd="1" destOrd="0" presId="urn:microsoft.com/office/officeart/2005/8/layout/list1"/>
    <dgm:cxn modelId="{662E4A62-4550-4DB6-A6EE-1C216C6940C8}" type="presParOf" srcId="{2B1C041A-A0B2-4037-B2FE-B0C99738E364}" destId="{4AFB6D95-79F4-46E1-BCC3-BC70EF1B94A1}" srcOrd="13" destOrd="0" presId="urn:microsoft.com/office/officeart/2005/8/layout/list1"/>
    <dgm:cxn modelId="{B558734B-564E-43B1-9D08-A4100E4DAE01}" type="presParOf" srcId="{2B1C041A-A0B2-4037-B2FE-B0C99738E364}" destId="{9C395E9D-028A-4C02-A76E-DB36B15679B4}" srcOrd="14" destOrd="0" presId="urn:microsoft.com/office/officeart/2005/8/layout/list1"/>
    <dgm:cxn modelId="{82E51EBC-96C2-4829-9FA2-AC225370025D}" type="presParOf" srcId="{2B1C041A-A0B2-4037-B2FE-B0C99738E364}" destId="{64463F1B-72A3-407A-997D-281523A5A5D9}" srcOrd="15" destOrd="0" presId="urn:microsoft.com/office/officeart/2005/8/layout/list1"/>
    <dgm:cxn modelId="{45AA0AB2-5F7A-4829-A6CD-DC703A0C3C9A}" type="presParOf" srcId="{2B1C041A-A0B2-4037-B2FE-B0C99738E364}" destId="{5443012A-9B8C-404E-8A49-C2E620D6B5A6}" srcOrd="16" destOrd="0" presId="urn:microsoft.com/office/officeart/2005/8/layout/list1"/>
    <dgm:cxn modelId="{A79A8DD7-CA03-4C4A-9CA3-C6E93FB98AF4}" type="presParOf" srcId="{5443012A-9B8C-404E-8A49-C2E620D6B5A6}" destId="{02DEC525-D9CD-496B-A762-8825EC664206}" srcOrd="0" destOrd="0" presId="urn:microsoft.com/office/officeart/2005/8/layout/list1"/>
    <dgm:cxn modelId="{785C9811-3234-4C77-8BC2-F348362DE482}" type="presParOf" srcId="{5443012A-9B8C-404E-8A49-C2E620D6B5A6}" destId="{559C7141-33A5-4CBC-AA3F-5F0D8D35C87D}" srcOrd="1" destOrd="0" presId="urn:microsoft.com/office/officeart/2005/8/layout/list1"/>
    <dgm:cxn modelId="{80E00CCD-22BD-426B-9645-94D4D893ED4F}" type="presParOf" srcId="{2B1C041A-A0B2-4037-B2FE-B0C99738E364}" destId="{61FAA11E-B16E-4D8C-B791-E1E2AC7D97A1}" srcOrd="17" destOrd="0" presId="urn:microsoft.com/office/officeart/2005/8/layout/list1"/>
    <dgm:cxn modelId="{1E0375EC-CBE0-48D5-8C5E-D10098F388B6}" type="presParOf" srcId="{2B1C041A-A0B2-4037-B2FE-B0C99738E364}" destId="{318E9A0A-BD60-4B65-AFF9-E9C1306AAEB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996460-01E5-47B5-B0BA-7060783034B3}">
      <dsp:nvSpPr>
        <dsp:cNvPr id="0" name=""/>
        <dsp:cNvSpPr/>
      </dsp:nvSpPr>
      <dsp:spPr>
        <a:xfrm>
          <a:off x="2019076" y="604477"/>
          <a:ext cx="5416327" cy="5416327"/>
        </a:xfrm>
        <a:prstGeom prst="blockArc">
          <a:avLst>
            <a:gd name="adj1" fmla="val 13114286"/>
            <a:gd name="adj2" fmla="val 16200000"/>
            <a:gd name="adj3" fmla="val 39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63CAA-D41E-41FB-9858-955A74105E10}">
      <dsp:nvSpPr>
        <dsp:cNvPr id="0" name=""/>
        <dsp:cNvSpPr/>
      </dsp:nvSpPr>
      <dsp:spPr>
        <a:xfrm>
          <a:off x="2019076" y="604477"/>
          <a:ext cx="5416327" cy="5416327"/>
        </a:xfrm>
        <a:prstGeom prst="blockArc">
          <a:avLst>
            <a:gd name="adj1" fmla="val 10028571"/>
            <a:gd name="adj2" fmla="val 13114286"/>
            <a:gd name="adj3" fmla="val 39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4EF4F-BA2E-4D90-AFDA-C5866E544725}">
      <dsp:nvSpPr>
        <dsp:cNvPr id="0" name=""/>
        <dsp:cNvSpPr/>
      </dsp:nvSpPr>
      <dsp:spPr>
        <a:xfrm>
          <a:off x="2019076" y="604477"/>
          <a:ext cx="5416327" cy="5416327"/>
        </a:xfrm>
        <a:prstGeom prst="blockArc">
          <a:avLst>
            <a:gd name="adj1" fmla="val 6942857"/>
            <a:gd name="adj2" fmla="val 10028571"/>
            <a:gd name="adj3" fmla="val 39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DB273-856A-4E98-9AD5-253DC78178B0}">
      <dsp:nvSpPr>
        <dsp:cNvPr id="0" name=""/>
        <dsp:cNvSpPr/>
      </dsp:nvSpPr>
      <dsp:spPr>
        <a:xfrm>
          <a:off x="2019076" y="604477"/>
          <a:ext cx="5416327" cy="5416327"/>
        </a:xfrm>
        <a:prstGeom prst="blockArc">
          <a:avLst>
            <a:gd name="adj1" fmla="val 3857143"/>
            <a:gd name="adj2" fmla="val 6942857"/>
            <a:gd name="adj3" fmla="val 39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66509-053F-4C0E-A0E0-919700D8BB74}">
      <dsp:nvSpPr>
        <dsp:cNvPr id="0" name=""/>
        <dsp:cNvSpPr/>
      </dsp:nvSpPr>
      <dsp:spPr>
        <a:xfrm>
          <a:off x="2019076" y="604477"/>
          <a:ext cx="5416327" cy="5416327"/>
        </a:xfrm>
        <a:prstGeom prst="blockArc">
          <a:avLst>
            <a:gd name="adj1" fmla="val 771429"/>
            <a:gd name="adj2" fmla="val 3857143"/>
            <a:gd name="adj3" fmla="val 39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E3DB1-8E91-4D9F-9A7F-6ADA68DFB21B}">
      <dsp:nvSpPr>
        <dsp:cNvPr id="0" name=""/>
        <dsp:cNvSpPr/>
      </dsp:nvSpPr>
      <dsp:spPr>
        <a:xfrm>
          <a:off x="2019076" y="604477"/>
          <a:ext cx="5416327" cy="5416327"/>
        </a:xfrm>
        <a:prstGeom prst="blockArc">
          <a:avLst>
            <a:gd name="adj1" fmla="val 19285714"/>
            <a:gd name="adj2" fmla="val 771429"/>
            <a:gd name="adj3" fmla="val 39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DFEE3-8A4F-4038-8C84-92F9B956D4CB}">
      <dsp:nvSpPr>
        <dsp:cNvPr id="0" name=""/>
        <dsp:cNvSpPr/>
      </dsp:nvSpPr>
      <dsp:spPr>
        <a:xfrm>
          <a:off x="2019076" y="604477"/>
          <a:ext cx="5416327" cy="5416327"/>
        </a:xfrm>
        <a:prstGeom prst="blockArc">
          <a:avLst>
            <a:gd name="adj1" fmla="val 16200000"/>
            <a:gd name="adj2" fmla="val 19285714"/>
            <a:gd name="adj3" fmla="val 39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E3ABD-6959-4205-A6C7-4EE11294626B}">
      <dsp:nvSpPr>
        <dsp:cNvPr id="0" name=""/>
        <dsp:cNvSpPr/>
      </dsp:nvSpPr>
      <dsp:spPr>
        <a:xfrm>
          <a:off x="3442320" y="2262286"/>
          <a:ext cx="2569839" cy="2100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Задачи развития математического образования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442320" y="2262286"/>
        <a:ext cx="2569839" cy="2100708"/>
      </dsp:txXfrm>
    </dsp:sp>
    <dsp:sp modelId="{B40BC2C7-5953-46D4-ABFC-399AC289324E}">
      <dsp:nvSpPr>
        <dsp:cNvPr id="0" name=""/>
        <dsp:cNvSpPr/>
      </dsp:nvSpPr>
      <dsp:spPr>
        <a:xfrm>
          <a:off x="3786181" y="-77833"/>
          <a:ext cx="1882117" cy="1470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chemeClr val="tx1"/>
              </a:solidFill>
            </a:rPr>
            <a:t>Модернизация содержания учебных программ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786181" y="-77833"/>
        <a:ext cx="1882117" cy="1470496"/>
      </dsp:txXfrm>
    </dsp:sp>
    <dsp:sp modelId="{72D106EC-E97E-4BDE-9BD0-B34019986262}">
      <dsp:nvSpPr>
        <dsp:cNvPr id="0" name=""/>
        <dsp:cNvSpPr/>
      </dsp:nvSpPr>
      <dsp:spPr>
        <a:xfrm>
          <a:off x="6067931" y="921886"/>
          <a:ext cx="1470496" cy="1470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chemeClr val="tx1"/>
              </a:solidFill>
            </a:rPr>
            <a:t>Обеспечение отсутствия пробелов в базовых знаниях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6067931" y="921886"/>
        <a:ext cx="1470496" cy="1470496"/>
      </dsp:txXfrm>
    </dsp:sp>
    <dsp:sp modelId="{73FE6315-6E3B-4235-A716-6B4852A3705B}">
      <dsp:nvSpPr>
        <dsp:cNvPr id="0" name=""/>
        <dsp:cNvSpPr/>
      </dsp:nvSpPr>
      <dsp:spPr>
        <a:xfrm>
          <a:off x="6580646" y="3168236"/>
          <a:ext cx="1470496" cy="1470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chemeClr val="tx1"/>
              </a:solidFill>
            </a:rPr>
            <a:t>Повышение качества работы преподавателей математики 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6580646" y="3168236"/>
        <a:ext cx="1470496" cy="1470496"/>
      </dsp:txXfrm>
    </dsp:sp>
    <dsp:sp modelId="{BAA10E77-F6CB-42DF-86F9-8205613BC4DF}">
      <dsp:nvSpPr>
        <dsp:cNvPr id="0" name=""/>
        <dsp:cNvSpPr/>
      </dsp:nvSpPr>
      <dsp:spPr>
        <a:xfrm>
          <a:off x="5144051" y="4969668"/>
          <a:ext cx="1470496" cy="1470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chemeClr val="tx1"/>
              </a:solidFill>
            </a:rPr>
            <a:t>Поддержка лидеров математического образования 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5144051" y="4969668"/>
        <a:ext cx="1470496" cy="1470496"/>
      </dsp:txXfrm>
    </dsp:sp>
    <dsp:sp modelId="{F3E6CBEA-FEC2-49BD-AA83-5D51670D2880}">
      <dsp:nvSpPr>
        <dsp:cNvPr id="0" name=""/>
        <dsp:cNvSpPr/>
      </dsp:nvSpPr>
      <dsp:spPr>
        <a:xfrm>
          <a:off x="2650371" y="4806656"/>
          <a:ext cx="1849619" cy="1796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chemeClr val="tx1"/>
              </a:solidFill>
            </a:rPr>
            <a:t>Обеспечение обучающимся, всех условий для развития и применения этих способностей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2650371" y="4806656"/>
        <a:ext cx="1849619" cy="1796520"/>
      </dsp:txXfrm>
    </dsp:sp>
    <dsp:sp modelId="{69758886-A77E-4142-B879-B83A1BD60F0D}">
      <dsp:nvSpPr>
        <dsp:cNvPr id="0" name=""/>
        <dsp:cNvSpPr/>
      </dsp:nvSpPr>
      <dsp:spPr>
        <a:xfrm>
          <a:off x="1092857" y="2847124"/>
          <a:ext cx="2091457" cy="2112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chemeClr val="tx1"/>
              </a:solidFill>
            </a:rPr>
            <a:t>Популяризация математических знаний и математического образования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092857" y="2847124"/>
        <a:ext cx="2091457" cy="2112720"/>
      </dsp:txXfrm>
    </dsp:sp>
    <dsp:sp modelId="{19AEE5FC-2BF4-46FE-9C71-A4F4813CAC98}">
      <dsp:nvSpPr>
        <dsp:cNvPr id="0" name=""/>
        <dsp:cNvSpPr/>
      </dsp:nvSpPr>
      <dsp:spPr>
        <a:xfrm>
          <a:off x="1730733" y="921886"/>
          <a:ext cx="1841134" cy="1470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Общедоступные информационные ресурсы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730733" y="921886"/>
        <a:ext cx="1841134" cy="14704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573109-BBB0-44DB-BC08-0FADE209BC6F}">
      <dsp:nvSpPr>
        <dsp:cNvPr id="0" name=""/>
        <dsp:cNvSpPr/>
      </dsp:nvSpPr>
      <dsp:spPr>
        <a:xfrm>
          <a:off x="0" y="0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DA59F3-FA7A-4C51-A0DA-44283614B866}">
      <dsp:nvSpPr>
        <dsp:cNvPr id="0" name=""/>
        <dsp:cNvSpPr/>
      </dsp:nvSpPr>
      <dsp:spPr>
        <a:xfrm>
          <a:off x="298376" y="0"/>
          <a:ext cx="5760720" cy="8421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Дошкольное и начальное общее образование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8376" y="0"/>
        <a:ext cx="5760720" cy="842198"/>
      </dsp:txXfrm>
    </dsp:sp>
    <dsp:sp modelId="{186ECC84-0B42-47F2-9789-40EA7841C64A}">
      <dsp:nvSpPr>
        <dsp:cNvPr id="0" name=""/>
        <dsp:cNvSpPr/>
      </dsp:nvSpPr>
      <dsp:spPr>
        <a:xfrm>
          <a:off x="0" y="702440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B314E-FBAA-4406-90F9-5363973A9FEC}">
      <dsp:nvSpPr>
        <dsp:cNvPr id="0" name=""/>
        <dsp:cNvSpPr/>
      </dsp:nvSpPr>
      <dsp:spPr>
        <a:xfrm>
          <a:off x="400024" y="948073"/>
          <a:ext cx="5760720" cy="576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Основное общее и среднее общее образование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00024" y="948073"/>
        <a:ext cx="5760720" cy="576323"/>
      </dsp:txXfrm>
    </dsp:sp>
    <dsp:sp modelId="{F97C4A45-0480-41D9-8782-0564D88D4FF8}">
      <dsp:nvSpPr>
        <dsp:cNvPr id="0" name=""/>
        <dsp:cNvSpPr/>
      </dsp:nvSpPr>
      <dsp:spPr>
        <a:xfrm>
          <a:off x="0" y="181051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AECFE-2A7E-4748-B2AE-8A7B176FDB71}">
      <dsp:nvSpPr>
        <dsp:cNvPr id="0" name=""/>
        <dsp:cNvSpPr/>
      </dsp:nvSpPr>
      <dsp:spPr>
        <a:xfrm>
          <a:off x="400024" y="1805329"/>
          <a:ext cx="5760720" cy="709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/>
              </a:solidFill>
            </a:rPr>
            <a:t>Профессиональное образование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00024" y="1805329"/>
        <a:ext cx="5760720" cy="709266"/>
      </dsp:txXfrm>
    </dsp:sp>
    <dsp:sp modelId="{9C395E9D-028A-4C02-A76E-DB36B15679B4}">
      <dsp:nvSpPr>
        <dsp:cNvPr id="0" name=""/>
        <dsp:cNvSpPr/>
      </dsp:nvSpPr>
      <dsp:spPr>
        <a:xfrm>
          <a:off x="0" y="2673832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AF670-502A-4FCA-8137-BABF357226A7}">
      <dsp:nvSpPr>
        <dsp:cNvPr id="0" name=""/>
        <dsp:cNvSpPr/>
      </dsp:nvSpPr>
      <dsp:spPr>
        <a:xfrm>
          <a:off x="471461" y="2876900"/>
          <a:ext cx="6762063" cy="9651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/>
              </a:solidFill>
            </a:rPr>
            <a:t>Дополнительное профессиональное образование,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подготовка научно-педагогических работников образовательных</a:t>
          </a:r>
          <a:br>
            <a:rPr lang="ru-RU" sz="1400" b="1" kern="1200" dirty="0" smtClean="0">
              <a:solidFill>
                <a:schemeClr val="tx1"/>
              </a:solidFill>
            </a:rPr>
          </a:br>
          <a:r>
            <a:rPr lang="ru-RU" sz="1400" b="1" kern="1200" dirty="0" smtClean="0">
              <a:solidFill>
                <a:schemeClr val="tx1"/>
              </a:solidFill>
            </a:rPr>
            <a:t>организаций высшего образования и научных работников научных</a:t>
          </a:r>
          <a:br>
            <a:rPr lang="ru-RU" sz="1400" b="1" kern="1200" dirty="0" smtClean="0">
              <a:solidFill>
                <a:schemeClr val="tx1"/>
              </a:solidFill>
            </a:rPr>
          </a:br>
          <a:r>
            <a:rPr lang="ru-RU" sz="1400" b="1" kern="1200" dirty="0" smtClean="0">
              <a:solidFill>
                <a:schemeClr val="tx1"/>
              </a:solidFill>
            </a:rPr>
            <a:t>организаций, математическая наука</a:t>
          </a:r>
          <a:endParaRPr lang="ru-RU" sz="1400" b="1" u="none" kern="1200" dirty="0">
            <a:solidFill>
              <a:schemeClr val="tx1"/>
            </a:solidFill>
          </a:endParaRPr>
        </a:p>
      </dsp:txBody>
      <dsp:txXfrm>
        <a:off x="471461" y="2876900"/>
        <a:ext cx="6762063" cy="965123"/>
      </dsp:txXfrm>
    </dsp:sp>
    <dsp:sp modelId="{318E9A0A-BD60-4B65-AFF9-E9C1306AAEB2}">
      <dsp:nvSpPr>
        <dsp:cNvPr id="0" name=""/>
        <dsp:cNvSpPr/>
      </dsp:nvSpPr>
      <dsp:spPr>
        <a:xfrm>
          <a:off x="0" y="4213248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C7141-33A5-4CBC-AA3F-5F0D8D35C87D}">
      <dsp:nvSpPr>
        <dsp:cNvPr id="0" name=""/>
        <dsp:cNvSpPr/>
      </dsp:nvSpPr>
      <dsp:spPr>
        <a:xfrm>
          <a:off x="400024" y="4019907"/>
          <a:ext cx="6474308" cy="1029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solidFill>
                <a:schemeClr val="tx1"/>
              </a:solidFill>
            </a:rPr>
            <a:t>Математическое просвещение и популяризация математики, дополнительное образование</a:t>
          </a:r>
          <a:endParaRPr lang="ru-RU" sz="1400" b="1" kern="1200">
            <a:solidFill>
              <a:schemeClr val="tx1"/>
            </a:solidFill>
          </a:endParaRPr>
        </a:p>
      </dsp:txBody>
      <dsp:txXfrm>
        <a:off x="400024" y="4019907"/>
        <a:ext cx="6474308" cy="1029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2E105-3654-44FD-9CF0-A5876FFA655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87A0B-19EC-4A2F-8566-97D245F1C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Проблемы мотивационного характера: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Низкая учебная мотивация школьников и студентов связана с общественной недооценкой значимости математического образования, перегруженностью образовательных программ общего образования, профессионального образования, а также оценочных и методических материалов техническими элементами и устаревшим содержанием, с отсутствием учебных программ, отвечающих потребностям обучающихся и действительному уровню их подготовки. Все это приводит к несоответствию заданий промежуточной и государственной итоговой аттестации фактическому уровню подготовки значительной части обучающихся.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Проблемы содержательного характера.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Выбор содержания математического образования на всех уровнях образования продолжает устаревать и остается формальным и оторванным от жизни, нарушена его преемственность между уровнями образования.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Потребности будущих специалистов в математических знаниях и методах учитываются недостаточно. Фактическое отсутствие различий в учебных программах, оценочных и методических материалах, в требованиях промежуточной и государственной итоговой аттестации для разных групп учащихся приводит к низкой эффективности учебного процесса, подмене обучения "натаскиванием" на экзамен, игнорированию действительных способностей и особенностей подготовки учащихся. Математическое образование в образовательных организациях высшего образования оторвано от современной науки и практики, его уровень падает, что обусловлено отсутствием механизма своевременного обновления содержания математического образования, недостаточной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интегрированностью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российской науки в мировую.</a:t>
            </a:r>
          </a:p>
          <a:p>
            <a:endParaRPr lang="ru-R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Кадровые проблемы.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Российской Федерации не хватает учителей и преподавателей образовательных организаций высшего образования, которые могут качественно преподавать математику, учитывая, развивая и формируя учебные и жизненные интересы различных групп обучающихся. Сложившаяся система подготовки, профессиональной переподготовки и повышения квалификации педагогических работников не отвечает современным нуждам. Выпускники образовательных организаций высшего образования педагогической направленности в своем большинстве не отвечают квалификационным требованиям, профессиональным стандартам, имеют мало опыта педагогической деятельности и опыта применения педагогических знаний. Подготовка, получаемая подавляющим большинством студентов по направлениям математических и педагогических специальностей, не способствует ни интеллектуальному росту, ни требованиям педагогической деятельности в общеобразовательных организациях. Преподаватели образовательных организаций высшего образования в большинстве своем оторваны как от современных направлений математических исследований, включая прикладные, так и от применений математики в научных исследованиях и прикладных разработках своей образовательной организации высшего образования. Система дополнительного профессионального образования преподавателей недостаточно эффективна и зачастую просто формальна в части совершенствования математического образования.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87A0B-19EC-4A2F-8566-97D245F1C64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1" u="sng" kern="1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Цель настоящей Концепции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вывести российское математическое образование на лидирующее положение в мире. Математика в России должна стать передовой и привлекательной областью знания и деятельности, получение математических знаний - осознанным и внутренне мотивированным процессом.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Изучение и преподавание математики, с одной стороны, обеспечивают готовность учащихся к применению математики в других областях, с другой стороны, имеют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системообразующую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функцию, существенно влияют на интеллектуальную готовность школьников и студентов к обучению, а также на содержание и преподавание других предметов.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87A0B-19EC-4A2F-8566-97D245F1C64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Задачами развития математического образования в Российской Федерации являются: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модернизация содержания учебных программ математического образования на всех уровнях (с обеспечением их преемственности) исходя из потребностей обучающихся и потребностей общества во всеобщей математической грамотности, в специалистах различного профиля и уровня математической подготовки, в высоких достижениях науки и практики;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отсутствия пробелов в базовых знаниях для каждого обучающегося, формирование у участников образовательных отношений установки "нет неспособных к математике детей", обеспечение уверенности в честной и адекватной задачам образования государственной итоговой аттестации, предоставление учителям инструментов диагностики (в том числе автоматизированной) и преодоления индивидуальных трудностей;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наличия общедоступных информационных ресурсов, необходимых для реализации учебных программ математического образования, в том числе в электронном формате, инструментов деятельности обучающихся и педагогов, применение современных технологий образовательного процесса;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повышение качества работы преподавателей математики (от педагогических работников общеобразовательных организаций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научно­педагогических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работников образовательных организаций высшего образования), усиление механизмов их материальной и социальной поддержки, обеспечение им возможности обращаться к лучшим образцам российского и мирового математического образования, достижениям педагогической науки и современным образовательным технологиям, создание и реализация ими собственных педагогических подходов и авторских программ;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поддержка лидеров математического образования (организаций и отдельных педагогов и ученых, а также структур, формирующихся вокруг лидеров), выявление новых активных лидеров;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обучающимся, имеющим высокую мотивацию и проявляющим выдающиеся математические способности, всех условий для развития и применения этих способностей;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популяризация математических знаний и	математического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87A0B-19EC-4A2F-8566-97D245F1C64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Дошкольное и начальное общее образование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 учебных программ математического	образования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дошкольном и начальном образовании при участии семьи должна обеспечить: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начальном общем образовании - широкий спектр математической активности (занятий) обучающихся как на уроках, так и во внеурочной деятельности (прежде всего решение логических и арифметических задач, построение алгоритмов в визуальной и игровой среде), материальные, информационные и кадровые условия для развития обучающихся средствами математики.</a:t>
            </a:r>
          </a:p>
          <a:p>
            <a:endParaRPr lang="ru-R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Основное общее и среднее общее образование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Математическое образование должно: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предоставлять каждому обучающемуся возможность достижения уровня математических знаний, необходимого для дальнейшей успешной жизни в обществе;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обеспечивать каждого обучающегося развивающей интеллектуальной деятельностью на доступном уровне, используя присущую математике красоту и увлекательность;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обеспечивать необходимое стране число выпускников, математическая подготовка которых достаточна для продолжения образования в различных направлениях и для практической деятельности, включая преподавание математики, математические исследования, работу в сфере информационных технологий и др.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основном общем и среднем общем образовании необходимо предусмотреть подготовку обучающихся в соответствии с их запросами к уровню подготовки в сфере математического образования.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Математическое просвещение и популяризация математики, дополнительное образование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математического просвещения и популяризации математики предусматривается: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государственной поддержки доступности математики для всех возрастных групп населения;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создание общественной атмосферы позитивного отношения к достижениям математической науки и работе в этой области, понимания важности математического образования для будущего страны, формирование гордости за достижения российских ученых;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непрерывной поддержки и повышения уровня математических знаний для удовлетворения любознательности человека, его общекультурных потребностей, приобретение знаний и навыков, применяемых в повседневной жизни и профессиональной деятельности.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 дополнительного образования, включающая математические кружки и соревнования, является важнейшей частью российской традиции математического образования и должна быть обеспечена государственной поддержкой. Одновременно должны развиваться такие новые формы, как получение математического образования в дистанционной форме, интерактивные музеи математики, математические проекты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интернет-порталах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в социальных сетях, профессиональные математические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интернет-сообщества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87A0B-19EC-4A2F-8566-97D245F1C64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Мероприятия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Общесистемные мероприятия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1.1.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Создание условий для реализации основных и дополнительных образовательных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условий для обучающихся (одарённых детей), проявивших выдающиеся способности, добившихся успехов в учебной деятельности по математике (НОУ, летние и зимние школы, профильные смены и др.)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Пополнение на сайте учреждения (раздел «Педагогическая мастерская» банка лучших педагогических практик,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 и технологий в области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математического образования, включая опыт работы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1.3.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Участие в муниципальных этапах региональных конкурсов в области математического образования: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конкурс «Современный урок: работаем по ФГОС»;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конкурс «Учитель года города Зеи - 2016»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1.4.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участия обучающихся в олимпиадах по математике, в том числе дистанционных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1.5.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участия  учащихся, учителей  в математических конкурсах, в том числе дистанционных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1.6.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участия обучающихся в конкурсных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мероприятиях, научно-практических конференциях,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олимпиадах (в т.ч. дистанционных), направленных на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развитие математической грамотности и математической культуры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1.7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Внедрение новых учебно-методических комплексов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инструментов, в том числе в электронном виде, по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математике в образовательных организациях (для разных профилей)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1.8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Участие в заочном региональном конкурсе конспектов «Современный урок в начальной школе»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Общее образование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индивидуальной работы с обучающимися, вызывающими тревогу по математике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2.2.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 проведения школьного этапа Всероссийской олимпиады школьников по математике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2.3.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участия обучающихся в региональном этапе Всероссийской олимпиады школьников по математике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2.4.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мониторинга качества подготовки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выпускников 9 и 11 классов к государственной итоговой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аттестации по математике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2.5.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Пополнение базы данных по образовательным программам математической направленности: рабочим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программам внеурочной деятельности, курсов по выбору обучающихся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2.6.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участия выпускников основной и средней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школы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on-line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проектах по подготовке к ГИА в форме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ЕГЭ и ОГЭ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2.7.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и проведение кружков, элективных курсов, факультативов математической направленности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2.8.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участия обучающихся в национальных исследованиях качества образования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2.9.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единого репетиционного экзамена по математике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2.10.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обследования образовательных достижений обучающихся по математике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2.11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Создание единой базы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видеоуроков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презентаций, конспектов уроков на сервере и сайте учреждения. Пополнение базы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Профессиональное и дополнительное профессиональное образование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3.1.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участия учителей математики в курсах повышения квалификации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3.2.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Участие учителей математики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вебинарах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семинарах, обучение на дистанционных КПК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3.3.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мастер-классов, семинаров, круглых столов в рамках городского методического объединения учителей-математики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3.4.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Изучение методических рекомендаций для учителя, изменений примерной основной образовательной программы в части учебного предмета «Математика» (базовый и углубленный уровни изучения)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круглого стола «Реализация концепции развития математического образования в МОБУ Лицей»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Математическое просвещение и популяризация математики, дополнительное образование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4.1.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в рамках предметных недель, конкурсов, олимпиад, направленных на привитие интереса к математике, популяризацию математических знаний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4.2.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Муниципальный интеллектуально-познавательный конкурс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Одарёныш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для учащихся 3 классов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4.3.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участия обучающихся в конкурсах: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-в международном математическом конкурсе-игре «Кенгуру - математика для всех»;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заочные конкурсы и олимпиады в рамках проекта «Электронная школа </a:t>
            </a:r>
            <a:r>
              <a:rPr lang="ru-RU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»; (конкурс «Клад Ацтеков» и «Карта сокровищ)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Инфознайка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заочные конкурсы и олимпиады в рамках проекта «Электронная школа </a:t>
            </a:r>
            <a:r>
              <a:rPr lang="ru-RU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конкурс «Потомки Пифагора»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Онлайн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олимпиада «Плюс» по математике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4.4.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и проведение муниципальной олимпиады по математике для обучающихся 4 классов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4.5.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и проведение городской научно-практической  конференции «Малая академия наук» (секция по математике)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4.6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Составление и реализация плана творческих конкурсов для обучающихся, направленных на развитие математической грамотности и математической культуры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Мониторинг и контроль реализации концепции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5.1.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мониторинга реализации Концепции развития математического образования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5.2.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информационного сопровождения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мероприятий по реализации Концепции развития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математического образования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87A0B-19EC-4A2F-8566-97D245F1C64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842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3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6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7" name="Rectangle 1597"/>
          <p:cNvSpPr>
            <a:spLocks noChangeArrowheads="1"/>
          </p:cNvSpPr>
          <p:nvPr/>
        </p:nvSpPr>
        <p:spPr bwMode="gray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2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3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4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5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2" name="Rectangle 1622"/>
          <p:cNvSpPr>
            <a:spLocks noChangeArrowheads="1"/>
          </p:cNvSpPr>
          <p:nvPr/>
        </p:nvSpPr>
        <p:spPr bwMode="gray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3" name="Rectangle 1623"/>
          <p:cNvSpPr>
            <a:spLocks noChangeArrowheads="1"/>
          </p:cNvSpPr>
          <p:nvPr/>
        </p:nvSpPr>
        <p:spPr bwMode="gray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4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13" name="Text Box 1613"/>
          <p:cNvSpPr txBox="1">
            <a:spLocks noChangeArrowheads="1"/>
          </p:cNvSpPr>
          <p:nvPr/>
        </p:nvSpPr>
        <p:spPr bwMode="gray">
          <a:xfrm>
            <a:off x="76200" y="6477000"/>
            <a:ext cx="1608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F8F8F8"/>
                </a:solidFill>
              </a:rPr>
              <a:t>www.themegallery.com</a:t>
            </a:r>
          </a:p>
        </p:txBody>
      </p:sp>
      <p:sp>
        <p:nvSpPr>
          <p:cNvPr id="436812" name="Text Box 1612"/>
          <p:cNvSpPr txBox="1">
            <a:spLocks noChangeArrowheads="1"/>
          </p:cNvSpPr>
          <p:nvPr/>
        </p:nvSpPr>
        <p:spPr bwMode="gray">
          <a:xfrm>
            <a:off x="276225" y="6007100"/>
            <a:ext cx="11699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436843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4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5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1314450"/>
            <a:ext cx="5105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762250"/>
            <a:ext cx="5151438" cy="757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36850" name="Rectangle 165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6849" name="Rectangle 1649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436851" name="Rectangle 165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3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3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6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6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6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6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6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6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6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6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4368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4367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436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4367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436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436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4367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4368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4368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4368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4368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4368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436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4368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44 0.26526 C 0.15434 0.26017 0.07587 0.23011 0.04201 0.19056 C 0.00816 0.15101 -0.01441 0.06198 -0.02934 0.02821 " pathEditMode="relative" rAng="0" ptsTypes="faf">
                                      <p:cBhvr>
                                        <p:cTn id="103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842" grpId="0" animBg="1"/>
      <p:bldP spid="436842" grpId="1" animBg="1"/>
      <p:bldP spid="436834" grpId="0" animBg="1"/>
      <p:bldP spid="436834" grpId="1" animBg="1"/>
      <p:bldP spid="436796" grpId="0" animBg="1"/>
      <p:bldP spid="436796" grpId="1" animBg="1"/>
      <p:bldP spid="436797" grpId="0" animBg="1"/>
      <p:bldP spid="436797" grpId="1" animBg="1"/>
      <p:bldP spid="436792" grpId="0" animBg="1"/>
      <p:bldP spid="436792" grpId="1" animBg="1"/>
      <p:bldP spid="436793" grpId="0" animBg="1"/>
      <p:bldP spid="436793" grpId="1" animBg="1"/>
      <p:bldP spid="436794" grpId="0" animBg="1"/>
      <p:bldP spid="436794" grpId="1" animBg="1"/>
      <p:bldP spid="436795" grpId="0" animBg="1"/>
      <p:bldP spid="436795" grpId="1" animBg="1"/>
      <p:bldP spid="436822" grpId="0" animBg="1"/>
      <p:bldP spid="436822" grpId="1" animBg="1"/>
      <p:bldP spid="436823" grpId="0" animBg="1"/>
      <p:bldP spid="436823" grpId="1" animBg="1"/>
      <p:bldP spid="436824" grpId="0" animBg="1"/>
      <p:bldP spid="436824" grpId="1" animBg="1"/>
      <p:bldP spid="436843" grpId="0" animBg="1"/>
      <p:bldP spid="436843" grpId="1" animBg="1"/>
      <p:bldP spid="436844" grpId="0" animBg="1"/>
      <p:bldP spid="436844" grpId="1" animBg="1"/>
      <p:bldP spid="436845" grpId="0" animBg="1"/>
      <p:bldP spid="436845" grpId="1" animBg="1"/>
      <p:bldP spid="436847" grpId="0"/>
      <p:bldP spid="436847" grpId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7913" y="661670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38825" y="6616700"/>
            <a:ext cx="2895600" cy="2413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87825" y="6616700"/>
            <a:ext cx="661988" cy="2413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842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3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6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7" name="Rectangle 1597"/>
          <p:cNvSpPr>
            <a:spLocks noChangeArrowheads="1"/>
          </p:cNvSpPr>
          <p:nvPr/>
        </p:nvSpPr>
        <p:spPr bwMode="gray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2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3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4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5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2" name="Rectangle 1622"/>
          <p:cNvSpPr>
            <a:spLocks noChangeArrowheads="1"/>
          </p:cNvSpPr>
          <p:nvPr/>
        </p:nvSpPr>
        <p:spPr bwMode="gray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3" name="Rectangle 1623"/>
          <p:cNvSpPr>
            <a:spLocks noChangeArrowheads="1"/>
          </p:cNvSpPr>
          <p:nvPr/>
        </p:nvSpPr>
        <p:spPr bwMode="gray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4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13" name="Text Box 1613"/>
          <p:cNvSpPr txBox="1">
            <a:spLocks noChangeArrowheads="1"/>
          </p:cNvSpPr>
          <p:nvPr/>
        </p:nvSpPr>
        <p:spPr bwMode="gray">
          <a:xfrm>
            <a:off x="76200" y="6477000"/>
            <a:ext cx="1608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F8F8F8"/>
                </a:solidFill>
              </a:rPr>
              <a:t>www.themegallery.com</a:t>
            </a:r>
          </a:p>
        </p:txBody>
      </p:sp>
      <p:sp>
        <p:nvSpPr>
          <p:cNvPr id="436812" name="Text Box 1612"/>
          <p:cNvSpPr txBox="1">
            <a:spLocks noChangeArrowheads="1"/>
          </p:cNvSpPr>
          <p:nvPr/>
        </p:nvSpPr>
        <p:spPr bwMode="gray">
          <a:xfrm>
            <a:off x="276225" y="6007100"/>
            <a:ext cx="11699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436843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4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5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1314450"/>
            <a:ext cx="5105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762250"/>
            <a:ext cx="5151438" cy="757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36850" name="Rectangle 165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6849" name="Rectangle 1649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436851" name="Rectangle 165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3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3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6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6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6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6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6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6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6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6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4368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4367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436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4367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436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436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4367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4368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4368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4368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4368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4368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436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4368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44 0.26526 C 0.15434 0.26017 0.07587 0.23011 0.04201 0.19056 C 0.00816 0.15101 -0.01441 0.06198 -0.02934 0.02821 " pathEditMode="relative" rAng="0" ptsTypes="faf">
                                      <p:cBhvr>
                                        <p:cTn id="103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842" grpId="0" animBg="1"/>
      <p:bldP spid="436842" grpId="1" animBg="1"/>
      <p:bldP spid="436834" grpId="0" animBg="1"/>
      <p:bldP spid="436834" grpId="1" animBg="1"/>
      <p:bldP spid="436796" grpId="0" animBg="1"/>
      <p:bldP spid="436796" grpId="1" animBg="1"/>
      <p:bldP spid="436797" grpId="0" animBg="1"/>
      <p:bldP spid="436797" grpId="1" animBg="1"/>
      <p:bldP spid="436792" grpId="0" animBg="1"/>
      <p:bldP spid="436792" grpId="1" animBg="1"/>
      <p:bldP spid="436793" grpId="0" animBg="1"/>
      <p:bldP spid="436793" grpId="1" animBg="1"/>
      <p:bldP spid="436794" grpId="0" animBg="1"/>
      <p:bldP spid="436794" grpId="1" animBg="1"/>
      <p:bldP spid="436795" grpId="0" animBg="1"/>
      <p:bldP spid="436795" grpId="1" animBg="1"/>
      <p:bldP spid="436822" grpId="0" animBg="1"/>
      <p:bldP spid="436822" grpId="1" animBg="1"/>
      <p:bldP spid="436823" grpId="0" animBg="1"/>
      <p:bldP spid="436823" grpId="1" animBg="1"/>
      <p:bldP spid="436824" grpId="0" animBg="1"/>
      <p:bldP spid="436824" grpId="1" animBg="1"/>
      <p:bldP spid="436843" grpId="0" animBg="1"/>
      <p:bldP spid="436843" grpId="1" animBg="1"/>
      <p:bldP spid="436844" grpId="0" animBg="1"/>
      <p:bldP spid="436844" grpId="1" animBg="1"/>
      <p:bldP spid="436845" grpId="0" animBg="1"/>
      <p:bldP spid="436845" grpId="1" animBg="1"/>
      <p:bldP spid="436847" grpId="0"/>
      <p:bldP spid="436847" grpId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7913" y="661670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38825" y="6616700"/>
            <a:ext cx="2895600" cy="2413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87825" y="6616700"/>
            <a:ext cx="661988" cy="2413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Freeform 12"/>
          <p:cNvSpPr>
            <a:spLocks/>
          </p:cNvSpPr>
          <p:nvPr/>
        </p:nvSpPr>
        <p:spPr bwMode="gray">
          <a:xfrm>
            <a:off x="-9525" y="2997200"/>
            <a:ext cx="2205038" cy="2663825"/>
          </a:xfrm>
          <a:custGeom>
            <a:avLst/>
            <a:gdLst/>
            <a:ahLst/>
            <a:cxnLst>
              <a:cxn ang="0">
                <a:pos x="0" y="1678"/>
              </a:cxn>
              <a:cxn ang="0">
                <a:pos x="0" y="1134"/>
              </a:cxn>
              <a:cxn ang="0">
                <a:pos x="1406" y="0"/>
              </a:cxn>
              <a:cxn ang="0">
                <a:pos x="1406" y="91"/>
              </a:cxn>
              <a:cxn ang="0">
                <a:pos x="0" y="1678"/>
              </a:cxn>
            </a:cxnLst>
            <a:rect l="0" t="0" r="r" b="b"/>
            <a:pathLst>
              <a:path w="1406" h="1678">
                <a:moveTo>
                  <a:pt x="0" y="1678"/>
                </a:moveTo>
                <a:lnTo>
                  <a:pt x="0" y="1134"/>
                </a:lnTo>
                <a:lnTo>
                  <a:pt x="1406" y="0"/>
                </a:lnTo>
                <a:lnTo>
                  <a:pt x="1406" y="91"/>
                </a:lnTo>
                <a:lnTo>
                  <a:pt x="0" y="1678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103" name="Picture 7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447800" y="1782763"/>
            <a:ext cx="7359650" cy="1609725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/>
        </p:nvSpPr>
        <p:spPr bwMode="gray">
          <a:xfrm>
            <a:off x="568325" y="-9525"/>
            <a:ext cx="1784350" cy="6875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0" y="2"/>
              </a:cxn>
              <a:cxn ang="0">
                <a:pos x="1124" y="1373"/>
              </a:cxn>
              <a:cxn ang="0">
                <a:pos x="1124" y="2036"/>
              </a:cxn>
              <a:cxn ang="0">
                <a:pos x="889" y="4343"/>
              </a:cxn>
              <a:cxn ang="0">
                <a:pos x="526" y="4343"/>
              </a:cxn>
              <a:cxn ang="0">
                <a:pos x="1079" y="2031"/>
              </a:cxn>
              <a:cxn ang="0">
                <a:pos x="1079" y="1383"/>
              </a:cxn>
              <a:cxn ang="0">
                <a:pos x="0" y="0"/>
              </a:cxn>
            </a:cxnLst>
            <a:rect l="0" t="0" r="r" b="b"/>
            <a:pathLst>
              <a:path w="1124" h="4343">
                <a:moveTo>
                  <a:pt x="0" y="0"/>
                </a:moveTo>
                <a:lnTo>
                  <a:pt x="490" y="2"/>
                </a:lnTo>
                <a:lnTo>
                  <a:pt x="1124" y="1373"/>
                </a:lnTo>
                <a:lnTo>
                  <a:pt x="1124" y="2036"/>
                </a:lnTo>
                <a:lnTo>
                  <a:pt x="889" y="4343"/>
                </a:lnTo>
                <a:lnTo>
                  <a:pt x="526" y="4343"/>
                </a:lnTo>
                <a:lnTo>
                  <a:pt x="1079" y="2031"/>
                </a:lnTo>
                <a:lnTo>
                  <a:pt x="1079" y="13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gray">
          <a:xfrm>
            <a:off x="-12700" y="-9525"/>
            <a:ext cx="2392363" cy="6880225"/>
          </a:xfrm>
          <a:custGeom>
            <a:avLst/>
            <a:gdLst/>
            <a:ahLst/>
            <a:cxnLst>
              <a:cxn ang="0">
                <a:pos x="181" y="0"/>
              </a:cxn>
              <a:cxn ang="0">
                <a:pos x="1507" y="1379"/>
              </a:cxn>
              <a:cxn ang="0">
                <a:pos x="1507" y="2036"/>
              </a:cxn>
              <a:cxn ang="0">
                <a:pos x="727" y="4334"/>
              </a:cxn>
              <a:cxn ang="0">
                <a:pos x="2" y="4334"/>
              </a:cxn>
              <a:cxn ang="0">
                <a:pos x="2" y="4162"/>
              </a:cxn>
              <a:cxn ang="0">
                <a:pos x="1441" y="1936"/>
              </a:cxn>
              <a:cxn ang="0">
                <a:pos x="1441" y="1447"/>
              </a:cxn>
              <a:cxn ang="0">
                <a:pos x="8" y="434"/>
              </a:cxn>
              <a:cxn ang="0">
                <a:pos x="0" y="6"/>
              </a:cxn>
              <a:cxn ang="0">
                <a:pos x="181" y="0"/>
              </a:cxn>
            </a:cxnLst>
            <a:rect l="0" t="0" r="r" b="b"/>
            <a:pathLst>
              <a:path w="1507" h="4334">
                <a:moveTo>
                  <a:pt x="181" y="0"/>
                </a:moveTo>
                <a:lnTo>
                  <a:pt x="1507" y="1379"/>
                </a:lnTo>
                <a:lnTo>
                  <a:pt x="1507" y="2036"/>
                </a:lnTo>
                <a:lnTo>
                  <a:pt x="727" y="4334"/>
                </a:lnTo>
                <a:lnTo>
                  <a:pt x="2" y="4334"/>
                </a:lnTo>
                <a:lnTo>
                  <a:pt x="2" y="4162"/>
                </a:lnTo>
                <a:lnTo>
                  <a:pt x="1441" y="1936"/>
                </a:lnTo>
                <a:lnTo>
                  <a:pt x="1441" y="1447"/>
                </a:lnTo>
                <a:lnTo>
                  <a:pt x="8" y="434"/>
                </a:lnTo>
                <a:lnTo>
                  <a:pt x="0" y="6"/>
                </a:lnTo>
                <a:lnTo>
                  <a:pt x="181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6" name="Freeform 10"/>
          <p:cNvSpPr>
            <a:spLocks/>
          </p:cNvSpPr>
          <p:nvPr/>
        </p:nvSpPr>
        <p:spPr bwMode="gray">
          <a:xfrm>
            <a:off x="2557463" y="0"/>
            <a:ext cx="3022600" cy="6858000"/>
          </a:xfrm>
          <a:custGeom>
            <a:avLst/>
            <a:gdLst/>
            <a:ahLst/>
            <a:cxnLst>
              <a:cxn ang="0">
                <a:pos x="1904" y="0"/>
              </a:cxn>
              <a:cxn ang="0">
                <a:pos x="1178" y="0"/>
              </a:cxn>
              <a:cxn ang="0">
                <a:pos x="0" y="1342"/>
              </a:cxn>
              <a:cxn ang="0">
                <a:pos x="0" y="1950"/>
              </a:cxn>
              <a:cxn ang="0">
                <a:pos x="498" y="4354"/>
              </a:cxn>
              <a:cxn ang="0">
                <a:pos x="1088" y="4354"/>
              </a:cxn>
              <a:cxn ang="0">
                <a:pos x="44" y="1985"/>
              </a:cxn>
              <a:cxn ang="0">
                <a:pos x="44" y="1361"/>
              </a:cxn>
              <a:cxn ang="0">
                <a:pos x="1904" y="0"/>
              </a:cxn>
            </a:cxnLst>
            <a:rect l="0" t="0" r="r" b="b"/>
            <a:pathLst>
              <a:path w="1904" h="4354">
                <a:moveTo>
                  <a:pt x="1904" y="0"/>
                </a:moveTo>
                <a:lnTo>
                  <a:pt x="1178" y="0"/>
                </a:lnTo>
                <a:lnTo>
                  <a:pt x="0" y="1342"/>
                </a:lnTo>
                <a:lnTo>
                  <a:pt x="0" y="1950"/>
                </a:lnTo>
                <a:lnTo>
                  <a:pt x="498" y="4354"/>
                </a:lnTo>
                <a:lnTo>
                  <a:pt x="1088" y="4354"/>
                </a:lnTo>
                <a:lnTo>
                  <a:pt x="44" y="1985"/>
                </a:lnTo>
                <a:lnTo>
                  <a:pt x="44" y="1361"/>
                </a:lnTo>
                <a:lnTo>
                  <a:pt x="1904" y="0"/>
                </a:lnTo>
                <a:close/>
              </a:path>
            </a:pathLst>
          </a:custGeom>
          <a:solidFill>
            <a:srgbClr val="D3D3D3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Freeform 11"/>
          <p:cNvSpPr>
            <a:spLocks/>
          </p:cNvSpPr>
          <p:nvPr/>
        </p:nvSpPr>
        <p:spPr bwMode="gray">
          <a:xfrm>
            <a:off x="2959100" y="-14288"/>
            <a:ext cx="2711450" cy="1887538"/>
          </a:xfrm>
          <a:custGeom>
            <a:avLst/>
            <a:gdLst/>
            <a:ahLst/>
            <a:cxnLst>
              <a:cxn ang="0">
                <a:pos x="1708" y="1"/>
              </a:cxn>
              <a:cxn ang="0">
                <a:pos x="1379" y="0"/>
              </a:cxn>
              <a:cxn ang="0">
                <a:pos x="0" y="1189"/>
              </a:cxn>
              <a:cxn ang="0">
                <a:pos x="1708" y="1"/>
              </a:cxn>
            </a:cxnLst>
            <a:rect l="0" t="0" r="r" b="b"/>
            <a:pathLst>
              <a:path w="1708" h="1189">
                <a:moveTo>
                  <a:pt x="1708" y="1"/>
                </a:moveTo>
                <a:lnTo>
                  <a:pt x="1379" y="0"/>
                </a:lnTo>
                <a:lnTo>
                  <a:pt x="0" y="1189"/>
                </a:lnTo>
                <a:lnTo>
                  <a:pt x="1708" y="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9" name="Freeform 13"/>
          <p:cNvSpPr>
            <a:spLocks/>
          </p:cNvSpPr>
          <p:nvPr/>
        </p:nvSpPr>
        <p:spPr bwMode="gray">
          <a:xfrm>
            <a:off x="2498725" y="-9525"/>
            <a:ext cx="6105525" cy="6867525"/>
          </a:xfrm>
          <a:custGeom>
            <a:avLst/>
            <a:gdLst/>
            <a:ahLst/>
            <a:cxnLst>
              <a:cxn ang="0">
                <a:pos x="3665" y="0"/>
              </a:cxn>
              <a:cxn ang="0">
                <a:pos x="2122" y="0"/>
              </a:cxn>
              <a:cxn ang="0">
                <a:pos x="0" y="1339"/>
              </a:cxn>
              <a:cxn ang="0">
                <a:pos x="0" y="1950"/>
              </a:cxn>
              <a:cxn ang="0">
                <a:pos x="1215" y="4354"/>
              </a:cxn>
              <a:cxn ang="0">
                <a:pos x="1941" y="4354"/>
              </a:cxn>
              <a:cxn ang="0">
                <a:pos x="72" y="1877"/>
              </a:cxn>
              <a:cxn ang="0">
                <a:pos x="72" y="1361"/>
              </a:cxn>
              <a:cxn ang="0">
                <a:pos x="3846" y="0"/>
              </a:cxn>
              <a:cxn ang="0">
                <a:pos x="2122" y="0"/>
              </a:cxn>
            </a:cxnLst>
            <a:rect l="0" t="0" r="r" b="b"/>
            <a:pathLst>
              <a:path w="3846" h="4354">
                <a:moveTo>
                  <a:pt x="3665" y="0"/>
                </a:moveTo>
                <a:lnTo>
                  <a:pt x="2122" y="0"/>
                </a:lnTo>
                <a:lnTo>
                  <a:pt x="0" y="1339"/>
                </a:lnTo>
                <a:lnTo>
                  <a:pt x="0" y="1950"/>
                </a:lnTo>
                <a:lnTo>
                  <a:pt x="1215" y="4354"/>
                </a:lnTo>
                <a:lnTo>
                  <a:pt x="1941" y="4354"/>
                </a:lnTo>
                <a:lnTo>
                  <a:pt x="72" y="1877"/>
                </a:lnTo>
                <a:lnTo>
                  <a:pt x="72" y="1361"/>
                </a:lnTo>
                <a:lnTo>
                  <a:pt x="3846" y="0"/>
                </a:lnTo>
                <a:lnTo>
                  <a:pt x="2122" y="0"/>
                </a:lnTo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0" name="Freeform 14"/>
          <p:cNvSpPr>
            <a:spLocks/>
          </p:cNvSpPr>
          <p:nvPr/>
        </p:nvSpPr>
        <p:spPr bwMode="gray">
          <a:xfrm>
            <a:off x="-9525" y="185738"/>
            <a:ext cx="2246313" cy="5984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15" y="1197"/>
              </a:cxn>
              <a:cxn ang="0">
                <a:pos x="1415" y="1862"/>
              </a:cxn>
              <a:cxn ang="0">
                <a:pos x="0" y="3770"/>
              </a:cxn>
              <a:cxn ang="0">
                <a:pos x="0" y="3272"/>
              </a:cxn>
              <a:cxn ang="0">
                <a:pos x="1376" y="1801"/>
              </a:cxn>
              <a:cxn ang="0">
                <a:pos x="1376" y="1272"/>
              </a:cxn>
              <a:cxn ang="0">
                <a:pos x="6" y="962"/>
              </a:cxn>
              <a:cxn ang="0">
                <a:pos x="0" y="0"/>
              </a:cxn>
            </a:cxnLst>
            <a:rect l="0" t="0" r="r" b="b"/>
            <a:pathLst>
              <a:path w="1415" h="3770">
                <a:moveTo>
                  <a:pt x="0" y="0"/>
                </a:moveTo>
                <a:lnTo>
                  <a:pt x="1415" y="1197"/>
                </a:lnTo>
                <a:lnTo>
                  <a:pt x="1415" y="1862"/>
                </a:lnTo>
                <a:lnTo>
                  <a:pt x="0" y="3770"/>
                </a:lnTo>
                <a:lnTo>
                  <a:pt x="0" y="3272"/>
                </a:lnTo>
                <a:lnTo>
                  <a:pt x="1376" y="1801"/>
                </a:lnTo>
                <a:lnTo>
                  <a:pt x="1376" y="1272"/>
                </a:lnTo>
                <a:lnTo>
                  <a:pt x="6" y="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1" name="Freeform 15"/>
          <p:cNvSpPr>
            <a:spLocks/>
          </p:cNvSpPr>
          <p:nvPr/>
        </p:nvSpPr>
        <p:spPr bwMode="gray">
          <a:xfrm>
            <a:off x="2608263" y="642938"/>
            <a:ext cx="6540500" cy="6215062"/>
          </a:xfrm>
          <a:custGeom>
            <a:avLst/>
            <a:gdLst/>
            <a:ahLst/>
            <a:cxnLst>
              <a:cxn ang="0">
                <a:pos x="4115" y="0"/>
              </a:cxn>
              <a:cxn ang="0">
                <a:pos x="4120" y="500"/>
              </a:cxn>
              <a:cxn ang="0">
                <a:pos x="61" y="1059"/>
              </a:cxn>
              <a:cxn ang="0">
                <a:pos x="61" y="1466"/>
              </a:cxn>
              <a:cxn ang="0">
                <a:pos x="2419" y="3915"/>
              </a:cxn>
              <a:cxn ang="0">
                <a:pos x="1830" y="3915"/>
              </a:cxn>
              <a:cxn ang="0">
                <a:pos x="0" y="1449"/>
              </a:cxn>
              <a:cxn ang="0">
                <a:pos x="0" y="967"/>
              </a:cxn>
              <a:cxn ang="0">
                <a:pos x="4115" y="0"/>
              </a:cxn>
            </a:cxnLst>
            <a:rect l="0" t="0" r="r" b="b"/>
            <a:pathLst>
              <a:path w="4120" h="3915">
                <a:moveTo>
                  <a:pt x="4115" y="0"/>
                </a:moveTo>
                <a:lnTo>
                  <a:pt x="4120" y="500"/>
                </a:lnTo>
                <a:lnTo>
                  <a:pt x="61" y="1059"/>
                </a:lnTo>
                <a:lnTo>
                  <a:pt x="61" y="1466"/>
                </a:lnTo>
                <a:lnTo>
                  <a:pt x="2419" y="3915"/>
                </a:lnTo>
                <a:lnTo>
                  <a:pt x="1830" y="3915"/>
                </a:lnTo>
                <a:lnTo>
                  <a:pt x="0" y="1449"/>
                </a:lnTo>
                <a:lnTo>
                  <a:pt x="0" y="967"/>
                </a:lnTo>
                <a:lnTo>
                  <a:pt x="4115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2" name="Freeform 16"/>
          <p:cNvSpPr>
            <a:spLocks/>
          </p:cNvSpPr>
          <p:nvPr/>
        </p:nvSpPr>
        <p:spPr bwMode="gray">
          <a:xfrm>
            <a:off x="2586038" y="-17463"/>
            <a:ext cx="6557962" cy="6875463"/>
          </a:xfrm>
          <a:custGeom>
            <a:avLst/>
            <a:gdLst/>
            <a:ahLst/>
            <a:cxnLst>
              <a:cxn ang="0">
                <a:pos x="4131" y="0"/>
              </a:cxn>
              <a:cxn ang="0">
                <a:pos x="4126" y="494"/>
              </a:cxn>
              <a:cxn ang="0">
                <a:pos x="55" y="1404"/>
              </a:cxn>
              <a:cxn ang="0">
                <a:pos x="55" y="1853"/>
              </a:cxn>
              <a:cxn ang="0">
                <a:pos x="3156" y="4348"/>
              </a:cxn>
              <a:cxn ang="0">
                <a:pos x="2067" y="4348"/>
              </a:cxn>
              <a:cxn ang="0">
                <a:pos x="0" y="1882"/>
              </a:cxn>
              <a:cxn ang="0">
                <a:pos x="0" y="1355"/>
              </a:cxn>
              <a:cxn ang="0">
                <a:pos x="3615" y="0"/>
              </a:cxn>
              <a:cxn ang="0">
                <a:pos x="4131" y="0"/>
              </a:cxn>
            </a:cxnLst>
            <a:rect l="0" t="0" r="r" b="b"/>
            <a:pathLst>
              <a:path w="4131" h="4348">
                <a:moveTo>
                  <a:pt x="4131" y="0"/>
                </a:moveTo>
                <a:lnTo>
                  <a:pt x="4126" y="494"/>
                </a:lnTo>
                <a:lnTo>
                  <a:pt x="55" y="1404"/>
                </a:lnTo>
                <a:lnTo>
                  <a:pt x="55" y="1853"/>
                </a:lnTo>
                <a:lnTo>
                  <a:pt x="3156" y="4348"/>
                </a:lnTo>
                <a:lnTo>
                  <a:pt x="2067" y="4348"/>
                </a:lnTo>
                <a:lnTo>
                  <a:pt x="0" y="1882"/>
                </a:lnTo>
                <a:lnTo>
                  <a:pt x="0" y="1355"/>
                </a:lnTo>
                <a:lnTo>
                  <a:pt x="3615" y="0"/>
                </a:lnTo>
                <a:lnTo>
                  <a:pt x="4131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3" name="Freeform 17"/>
          <p:cNvSpPr>
            <a:spLocks/>
          </p:cNvSpPr>
          <p:nvPr/>
        </p:nvSpPr>
        <p:spPr bwMode="gray">
          <a:xfrm>
            <a:off x="2771775" y="-26988"/>
            <a:ext cx="5761038" cy="2087563"/>
          </a:xfrm>
          <a:custGeom>
            <a:avLst/>
            <a:gdLst/>
            <a:ahLst/>
            <a:cxnLst>
              <a:cxn ang="0">
                <a:pos x="0" y="1315"/>
              </a:cxn>
              <a:cxn ang="0">
                <a:pos x="2858" y="0"/>
              </a:cxn>
              <a:cxn ang="0">
                <a:pos x="3629" y="0"/>
              </a:cxn>
              <a:cxn ang="0">
                <a:pos x="0" y="1315"/>
              </a:cxn>
            </a:cxnLst>
            <a:rect l="0" t="0" r="r" b="b"/>
            <a:pathLst>
              <a:path w="3629" h="1315">
                <a:moveTo>
                  <a:pt x="0" y="1315"/>
                </a:moveTo>
                <a:lnTo>
                  <a:pt x="2858" y="0"/>
                </a:lnTo>
                <a:lnTo>
                  <a:pt x="3629" y="0"/>
                </a:lnTo>
                <a:lnTo>
                  <a:pt x="0" y="13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4" name="Freeform 18"/>
          <p:cNvSpPr>
            <a:spLocks/>
          </p:cNvSpPr>
          <p:nvPr/>
        </p:nvSpPr>
        <p:spPr bwMode="gray">
          <a:xfrm>
            <a:off x="2555875" y="2924175"/>
            <a:ext cx="3384550" cy="3944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32" y="2495"/>
              </a:cxn>
              <a:cxn ang="0">
                <a:pos x="1814" y="2495"/>
              </a:cxn>
              <a:cxn ang="0">
                <a:pos x="0" y="0"/>
              </a:cxn>
            </a:cxnLst>
            <a:rect l="0" t="0" r="r" b="b"/>
            <a:pathLst>
              <a:path w="2132" h="2495">
                <a:moveTo>
                  <a:pt x="0" y="0"/>
                </a:moveTo>
                <a:lnTo>
                  <a:pt x="2132" y="2495"/>
                </a:lnTo>
                <a:lnTo>
                  <a:pt x="1814" y="24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5001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0" name="Freeform 24"/>
          <p:cNvSpPr>
            <a:spLocks/>
          </p:cNvSpPr>
          <p:nvPr/>
        </p:nvSpPr>
        <p:spPr bwMode="gray">
          <a:xfrm>
            <a:off x="-19050" y="180975"/>
            <a:ext cx="2262188" cy="1914525"/>
          </a:xfrm>
          <a:custGeom>
            <a:avLst/>
            <a:gdLst/>
            <a:ahLst/>
            <a:cxnLst>
              <a:cxn ang="0">
                <a:pos x="1425" y="1206"/>
              </a:cxn>
              <a:cxn ang="0">
                <a:pos x="0" y="0"/>
              </a:cxn>
              <a:cxn ang="0">
                <a:pos x="0" y="186"/>
              </a:cxn>
              <a:cxn ang="0">
                <a:pos x="1425" y="1206"/>
              </a:cxn>
            </a:cxnLst>
            <a:rect l="0" t="0" r="r" b="b"/>
            <a:pathLst>
              <a:path w="1425" h="1206">
                <a:moveTo>
                  <a:pt x="1425" y="1206"/>
                </a:moveTo>
                <a:lnTo>
                  <a:pt x="0" y="0"/>
                </a:lnTo>
                <a:lnTo>
                  <a:pt x="0" y="186"/>
                </a:lnTo>
                <a:lnTo>
                  <a:pt x="1425" y="1206"/>
                </a:lnTo>
                <a:close/>
              </a:path>
            </a:pathLst>
          </a:custGeom>
          <a:solidFill>
            <a:srgbClr val="333333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1" name="Freeform 25"/>
          <p:cNvSpPr>
            <a:spLocks/>
          </p:cNvSpPr>
          <p:nvPr/>
        </p:nvSpPr>
        <p:spPr bwMode="gray">
          <a:xfrm>
            <a:off x="-12700" y="3105150"/>
            <a:ext cx="2327275" cy="3762375"/>
          </a:xfrm>
          <a:custGeom>
            <a:avLst/>
            <a:gdLst/>
            <a:ahLst/>
            <a:cxnLst>
              <a:cxn ang="0">
                <a:pos x="0" y="2248"/>
              </a:cxn>
              <a:cxn ang="0">
                <a:pos x="1466" y="0"/>
              </a:cxn>
              <a:cxn ang="0">
                <a:pos x="194" y="2370"/>
              </a:cxn>
              <a:cxn ang="0">
                <a:pos x="4" y="2364"/>
              </a:cxn>
              <a:cxn ang="0">
                <a:pos x="0" y="2248"/>
              </a:cxn>
            </a:cxnLst>
            <a:rect l="0" t="0" r="r" b="b"/>
            <a:pathLst>
              <a:path w="1466" h="2370">
                <a:moveTo>
                  <a:pt x="0" y="2248"/>
                </a:moveTo>
                <a:lnTo>
                  <a:pt x="1466" y="0"/>
                </a:lnTo>
                <a:lnTo>
                  <a:pt x="194" y="2370"/>
                </a:lnTo>
                <a:lnTo>
                  <a:pt x="4" y="2364"/>
                </a:lnTo>
                <a:lnTo>
                  <a:pt x="0" y="2248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2" name="Freeform 26"/>
          <p:cNvSpPr>
            <a:spLocks/>
          </p:cNvSpPr>
          <p:nvPr/>
        </p:nvSpPr>
        <p:spPr bwMode="gray">
          <a:xfrm>
            <a:off x="-9525" y="1403350"/>
            <a:ext cx="2317750" cy="5265738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643"/>
              </a:cxn>
              <a:cxn ang="0">
                <a:pos x="1410" y="564"/>
              </a:cxn>
              <a:cxn ang="0">
                <a:pos x="1410" y="1049"/>
              </a:cxn>
              <a:cxn ang="0">
                <a:pos x="0" y="2852"/>
              </a:cxn>
              <a:cxn ang="0">
                <a:pos x="0" y="3317"/>
              </a:cxn>
              <a:cxn ang="0">
                <a:pos x="1460" y="1062"/>
              </a:cxn>
              <a:cxn ang="0">
                <a:pos x="1460" y="505"/>
              </a:cxn>
              <a:cxn ang="0">
                <a:pos x="6" y="0"/>
              </a:cxn>
            </a:cxnLst>
            <a:rect l="0" t="0" r="r" b="b"/>
            <a:pathLst>
              <a:path w="1460" h="3317">
                <a:moveTo>
                  <a:pt x="6" y="0"/>
                </a:moveTo>
                <a:lnTo>
                  <a:pt x="6" y="643"/>
                </a:lnTo>
                <a:lnTo>
                  <a:pt x="1410" y="564"/>
                </a:lnTo>
                <a:lnTo>
                  <a:pt x="1410" y="1049"/>
                </a:lnTo>
                <a:lnTo>
                  <a:pt x="0" y="2852"/>
                </a:lnTo>
                <a:lnTo>
                  <a:pt x="0" y="3317"/>
                </a:lnTo>
                <a:lnTo>
                  <a:pt x="1460" y="1062"/>
                </a:lnTo>
                <a:lnTo>
                  <a:pt x="1460" y="50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0" y="-19050"/>
            <a:ext cx="9153525" cy="6886575"/>
            <a:chOff x="0" y="0"/>
            <a:chExt cx="5760" cy="4326"/>
          </a:xfrm>
        </p:grpSpPr>
        <p:pic>
          <p:nvPicPr>
            <p:cNvPr id="4131" name="Picture 35" descr="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0" y="0"/>
              <a:ext cx="5760" cy="4326"/>
            </a:xfrm>
            <a:prstGeom prst="rect">
              <a:avLst/>
            </a:prstGeom>
            <a:noFill/>
          </p:spPr>
        </p:pic>
        <p:sp>
          <p:nvSpPr>
            <p:cNvPr id="4123" name="Rectangle 27"/>
            <p:cNvSpPr>
              <a:spLocks noChangeArrowheads="1"/>
            </p:cNvSpPr>
            <p:nvPr userDrawn="1"/>
          </p:nvSpPr>
          <p:spPr bwMode="gray">
            <a:xfrm>
              <a:off x="212" y="462"/>
              <a:ext cx="5334" cy="3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115" name="Picture 19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4141788" y="4041775"/>
            <a:ext cx="415925" cy="41592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3787775"/>
            <a:ext cx="7772400" cy="885825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9150" y="3505200"/>
            <a:ext cx="4129088" cy="457200"/>
          </a:xfrm>
        </p:spPr>
        <p:txBody>
          <a:bodyPr/>
          <a:lstStyle>
            <a:lvl1pPr marL="0" indent="0" algn="dist">
              <a:buFontTx/>
              <a:buNone/>
              <a:defRPr sz="2000" b="1">
                <a:solidFill>
                  <a:srgbClr val="777777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gray">
          <a:xfrm>
            <a:off x="7561263" y="5476875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FF7F00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gray">
          <a:xfrm>
            <a:off x="6618288" y="5781675"/>
            <a:ext cx="213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Times New Roman" pitchFamily="18" charset="0"/>
              </a:rPr>
              <a:t>www.themegallery.com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gray">
          <a:xfrm>
            <a:off x="341313" y="722313"/>
            <a:ext cx="84788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927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927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0989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1036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39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43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</p:bld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0989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1036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39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43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</p:bld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gray">
          <a:xfrm>
            <a:off x="7658100" y="0"/>
            <a:ext cx="1104900" cy="6848475"/>
          </a:xfrm>
          <a:custGeom>
            <a:avLst/>
            <a:gdLst/>
            <a:ahLst/>
            <a:cxnLst>
              <a:cxn ang="0">
                <a:pos x="312" y="0"/>
              </a:cxn>
              <a:cxn ang="0">
                <a:pos x="528" y="444"/>
              </a:cxn>
              <a:cxn ang="0">
                <a:pos x="696" y="960"/>
              </a:cxn>
              <a:cxn ang="0">
                <a:pos x="426" y="4314"/>
              </a:cxn>
              <a:cxn ang="0">
                <a:pos x="108" y="4314"/>
              </a:cxn>
              <a:cxn ang="0">
                <a:pos x="648" y="960"/>
              </a:cxn>
              <a:cxn ang="0">
                <a:pos x="456" y="432"/>
              </a:cxn>
              <a:cxn ang="0">
                <a:pos x="0" y="0"/>
              </a:cxn>
              <a:cxn ang="0">
                <a:pos x="312" y="0"/>
              </a:cxn>
            </a:cxnLst>
            <a:rect l="0" t="0" r="r" b="b"/>
            <a:pathLst>
              <a:path w="696" h="4314">
                <a:moveTo>
                  <a:pt x="312" y="0"/>
                </a:moveTo>
                <a:lnTo>
                  <a:pt x="528" y="444"/>
                </a:lnTo>
                <a:lnTo>
                  <a:pt x="696" y="960"/>
                </a:lnTo>
                <a:lnTo>
                  <a:pt x="426" y="4314"/>
                </a:lnTo>
                <a:lnTo>
                  <a:pt x="108" y="4314"/>
                </a:lnTo>
                <a:lnTo>
                  <a:pt x="648" y="960"/>
                </a:lnTo>
                <a:lnTo>
                  <a:pt x="456" y="432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1066800" y="0"/>
            <a:ext cx="754380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6" y="0"/>
              </a:cxn>
              <a:cxn ang="0">
                <a:pos x="4590" y="450"/>
              </a:cxn>
              <a:cxn ang="0">
                <a:pos x="4752" y="972"/>
              </a:cxn>
              <a:cxn ang="0">
                <a:pos x="3600" y="4320"/>
              </a:cxn>
              <a:cxn ang="0">
                <a:pos x="3312" y="4320"/>
              </a:cxn>
              <a:cxn ang="0">
                <a:pos x="4712" y="994"/>
              </a:cxn>
              <a:cxn ang="0">
                <a:pos x="4518" y="524"/>
              </a:cxn>
              <a:cxn ang="0">
                <a:pos x="0" y="0"/>
              </a:cxn>
            </a:cxnLst>
            <a:rect l="0" t="0" r="r" b="b"/>
            <a:pathLst>
              <a:path w="4752" h="4320">
                <a:moveTo>
                  <a:pt x="0" y="0"/>
                </a:moveTo>
                <a:lnTo>
                  <a:pt x="1536" y="0"/>
                </a:lnTo>
                <a:lnTo>
                  <a:pt x="4590" y="450"/>
                </a:lnTo>
                <a:lnTo>
                  <a:pt x="4752" y="972"/>
                </a:lnTo>
                <a:lnTo>
                  <a:pt x="3600" y="4320"/>
                </a:lnTo>
                <a:lnTo>
                  <a:pt x="3312" y="4320"/>
                </a:lnTo>
                <a:lnTo>
                  <a:pt x="4712" y="994"/>
                </a:lnTo>
                <a:lnTo>
                  <a:pt x="4518" y="5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5486400" y="1657350"/>
            <a:ext cx="2990850" cy="5200650"/>
          </a:xfrm>
          <a:custGeom>
            <a:avLst/>
            <a:gdLst/>
            <a:ahLst/>
            <a:cxnLst>
              <a:cxn ang="0">
                <a:pos x="384" y="3276"/>
              </a:cxn>
              <a:cxn ang="0">
                <a:pos x="1884" y="0"/>
              </a:cxn>
              <a:cxn ang="0">
                <a:pos x="0" y="3276"/>
              </a:cxn>
              <a:cxn ang="0">
                <a:pos x="384" y="3276"/>
              </a:cxn>
            </a:cxnLst>
            <a:rect l="0" t="0" r="r" b="b"/>
            <a:pathLst>
              <a:path w="1884" h="3276">
                <a:moveTo>
                  <a:pt x="384" y="3276"/>
                </a:moveTo>
                <a:lnTo>
                  <a:pt x="1884" y="0"/>
                </a:lnTo>
                <a:lnTo>
                  <a:pt x="0" y="3276"/>
                </a:lnTo>
                <a:lnTo>
                  <a:pt x="384" y="3276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6" name="Freeform 12"/>
          <p:cNvSpPr>
            <a:spLocks/>
          </p:cNvSpPr>
          <p:nvPr/>
        </p:nvSpPr>
        <p:spPr bwMode="gray">
          <a:xfrm>
            <a:off x="3429000" y="0"/>
            <a:ext cx="5172075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2" y="475"/>
              </a:cxn>
              <a:cxn ang="0">
                <a:pos x="3210" y="936"/>
              </a:cxn>
              <a:cxn ang="0">
                <a:pos x="1728" y="4320"/>
              </a:cxn>
              <a:cxn ang="0">
                <a:pos x="1872" y="4320"/>
              </a:cxn>
              <a:cxn ang="0">
                <a:pos x="3258" y="912"/>
              </a:cxn>
              <a:cxn ang="0">
                <a:pos x="3120" y="432"/>
              </a:cxn>
              <a:cxn ang="0">
                <a:pos x="1296" y="0"/>
              </a:cxn>
              <a:cxn ang="0">
                <a:pos x="0" y="0"/>
              </a:cxn>
            </a:cxnLst>
            <a:rect l="0" t="0" r="r" b="b"/>
            <a:pathLst>
              <a:path w="3258" h="4320">
                <a:moveTo>
                  <a:pt x="0" y="0"/>
                </a:moveTo>
                <a:lnTo>
                  <a:pt x="3082" y="475"/>
                </a:lnTo>
                <a:lnTo>
                  <a:pt x="3210" y="936"/>
                </a:lnTo>
                <a:lnTo>
                  <a:pt x="1728" y="4320"/>
                </a:lnTo>
                <a:lnTo>
                  <a:pt x="1872" y="4320"/>
                </a:lnTo>
                <a:lnTo>
                  <a:pt x="3258" y="912"/>
                </a:lnTo>
                <a:lnTo>
                  <a:pt x="3120" y="432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8382000" y="0"/>
            <a:ext cx="762000" cy="11430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354" y="690"/>
              </a:cxn>
              <a:cxn ang="0">
                <a:pos x="480" y="720"/>
              </a:cxn>
              <a:cxn ang="0">
                <a:pos x="480" y="576"/>
              </a:cxn>
              <a:cxn ang="0">
                <a:pos x="48" y="96"/>
              </a:cxn>
              <a:cxn ang="0">
                <a:pos x="89" y="0"/>
              </a:cxn>
              <a:cxn ang="0">
                <a:pos x="48" y="0"/>
              </a:cxn>
            </a:cxnLst>
            <a:rect l="0" t="0" r="r" b="b"/>
            <a:pathLst>
              <a:path w="480" h="720">
                <a:moveTo>
                  <a:pt x="48" y="0"/>
                </a:moveTo>
                <a:lnTo>
                  <a:pt x="0" y="96"/>
                </a:lnTo>
                <a:lnTo>
                  <a:pt x="354" y="690"/>
                </a:lnTo>
                <a:lnTo>
                  <a:pt x="480" y="720"/>
                </a:lnTo>
                <a:lnTo>
                  <a:pt x="480" y="576"/>
                </a:lnTo>
                <a:lnTo>
                  <a:pt x="48" y="96"/>
                </a:lnTo>
                <a:lnTo>
                  <a:pt x="89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8610600" y="228600"/>
            <a:ext cx="533400" cy="533400"/>
          </a:xfrm>
          <a:custGeom>
            <a:avLst/>
            <a:gdLst/>
            <a:ahLst/>
            <a:cxnLst>
              <a:cxn ang="0">
                <a:pos x="336" y="336"/>
              </a:cxn>
              <a:cxn ang="0">
                <a:pos x="0" y="0"/>
              </a:cxn>
              <a:cxn ang="0">
                <a:pos x="336" y="240"/>
              </a:cxn>
              <a:cxn ang="0">
                <a:pos x="336" y="336"/>
              </a:cxn>
            </a:cxnLst>
            <a:rect l="0" t="0" r="r" b="b"/>
            <a:pathLst>
              <a:path w="336" h="336">
                <a:moveTo>
                  <a:pt x="336" y="336"/>
                </a:moveTo>
                <a:lnTo>
                  <a:pt x="0" y="0"/>
                </a:lnTo>
                <a:lnTo>
                  <a:pt x="336" y="240"/>
                </a:lnTo>
                <a:lnTo>
                  <a:pt x="336" y="33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5562600" y="0"/>
            <a:ext cx="3267075" cy="6858000"/>
            <a:chOff x="3504" y="0"/>
            <a:chExt cx="2058" cy="4320"/>
          </a:xfrm>
        </p:grpSpPr>
        <p:sp>
          <p:nvSpPr>
            <p:cNvPr id="1037" name="Freeform 13"/>
            <p:cNvSpPr>
              <a:spLocks/>
            </p:cNvSpPr>
            <p:nvPr userDrawn="1"/>
          </p:nvSpPr>
          <p:spPr bwMode="gray">
            <a:xfrm>
              <a:off x="3504" y="0"/>
              <a:ext cx="2058" cy="43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6" y="0"/>
                </a:cxn>
                <a:cxn ang="0">
                  <a:pos x="1854" y="402"/>
                </a:cxn>
                <a:cxn ang="0">
                  <a:pos x="2058" y="972"/>
                </a:cxn>
                <a:cxn ang="0">
                  <a:pos x="1296" y="4320"/>
                </a:cxn>
                <a:cxn ang="0">
                  <a:pos x="720" y="4320"/>
                </a:cxn>
                <a:cxn ang="0">
                  <a:pos x="1920" y="912"/>
                </a:cxn>
                <a:cxn ang="0">
                  <a:pos x="1776" y="432"/>
                </a:cxn>
                <a:cxn ang="0">
                  <a:pos x="0" y="0"/>
                </a:cxn>
              </a:cxnLst>
              <a:rect l="0" t="0" r="r" b="b"/>
              <a:pathLst>
                <a:path w="2058" h="4320">
                  <a:moveTo>
                    <a:pt x="0" y="0"/>
                  </a:moveTo>
                  <a:lnTo>
                    <a:pt x="1056" y="0"/>
                  </a:lnTo>
                  <a:lnTo>
                    <a:pt x="1854" y="402"/>
                  </a:lnTo>
                  <a:lnTo>
                    <a:pt x="2058" y="972"/>
                  </a:lnTo>
                  <a:lnTo>
                    <a:pt x="1296" y="4320"/>
                  </a:lnTo>
                  <a:lnTo>
                    <a:pt x="720" y="4320"/>
                  </a:lnTo>
                  <a:lnTo>
                    <a:pt x="1920" y="912"/>
                  </a:lnTo>
                  <a:lnTo>
                    <a:pt x="17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gray">
            <a:xfrm>
              <a:off x="4217" y="1056"/>
              <a:ext cx="1152" cy="3264"/>
            </a:xfrm>
            <a:custGeom>
              <a:avLst/>
              <a:gdLst/>
              <a:ahLst/>
              <a:cxnLst>
                <a:cxn ang="0">
                  <a:pos x="0" y="3264"/>
                </a:cxn>
                <a:cxn ang="0">
                  <a:pos x="1152" y="0"/>
                </a:cxn>
                <a:cxn ang="0">
                  <a:pos x="96" y="3264"/>
                </a:cxn>
                <a:cxn ang="0">
                  <a:pos x="0" y="3264"/>
                </a:cxn>
              </a:cxnLst>
              <a:rect l="0" t="0" r="r" b="b"/>
              <a:pathLst>
                <a:path w="1152" h="3264">
                  <a:moveTo>
                    <a:pt x="0" y="3264"/>
                  </a:moveTo>
                  <a:lnTo>
                    <a:pt x="1152" y="0"/>
                  </a:lnTo>
                  <a:lnTo>
                    <a:pt x="96" y="3264"/>
                  </a:lnTo>
                  <a:lnTo>
                    <a:pt x="0" y="326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42875" y="765175"/>
            <a:ext cx="8858250" cy="5943600"/>
            <a:chOff x="90" y="480"/>
            <a:chExt cx="5580" cy="3744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81000" y="676275"/>
            <a:ext cx="62484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43" name="Picture 19" descr="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500063" y="577850"/>
            <a:ext cx="371475" cy="3714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3288" y="198438"/>
            <a:ext cx="6302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833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ru-RU" smtClean="0"/>
              <a:t>14.12.2017</a:t>
            </a: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83325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833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204448" cy="1800200"/>
          </a:xfrm>
        </p:spPr>
        <p:txBody>
          <a:bodyPr/>
          <a:lstStyle/>
          <a:p>
            <a:r>
              <a:rPr lang="ru-RU" dirty="0" smtClean="0"/>
              <a:t>Реализация концепции математического образования на уровне школы.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365104"/>
            <a:ext cx="5328592" cy="936104"/>
          </a:xfrm>
        </p:spPr>
        <p:txBody>
          <a:bodyPr/>
          <a:lstStyle/>
          <a:p>
            <a:r>
              <a:rPr lang="ru-RU" dirty="0" smtClean="0"/>
              <a:t>Открытое ШМО учителей математики, информатики и физики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0880" cy="782290"/>
          </a:xfrm>
        </p:spPr>
        <p:txBody>
          <a:bodyPr/>
          <a:lstStyle/>
          <a:p>
            <a:r>
              <a:rPr lang="ru-RU" dirty="0" smtClean="0"/>
              <a:t>Планируемые мероприятия: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33784"/>
          </a:xfrm>
        </p:spPr>
        <p:txBody>
          <a:bodyPr/>
          <a:lstStyle/>
          <a:p>
            <a:r>
              <a:rPr lang="ru-RU" sz="2400" dirty="0" smtClean="0"/>
              <a:t>Увеличение числа часов математики в 7-9-х классах до 6 ч/</a:t>
            </a:r>
            <a:r>
              <a:rPr lang="ru-RU" sz="2400" dirty="0" err="1" smtClean="0"/>
              <a:t>нед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Страница сайта + ежемесячная викторина.</a:t>
            </a:r>
          </a:p>
          <a:p>
            <a:r>
              <a:rPr lang="ru-RU" sz="2400" dirty="0" smtClean="0"/>
              <a:t>Административный контрольный устный счет в 5-11 </a:t>
            </a:r>
            <a:r>
              <a:rPr lang="ru-RU" sz="2400" dirty="0" err="1" smtClean="0"/>
              <a:t>кл</a:t>
            </a:r>
            <a:r>
              <a:rPr lang="ru-RU" sz="2400" dirty="0" smtClean="0"/>
              <a:t>. 2р/год.</a:t>
            </a:r>
          </a:p>
          <a:p>
            <a:r>
              <a:rPr lang="ru-RU" sz="2400" dirty="0" smtClean="0"/>
              <a:t>Смотры знаний по геометрии в 7 и 8-х </a:t>
            </a:r>
            <a:r>
              <a:rPr lang="ru-RU" sz="2400" dirty="0" err="1" smtClean="0"/>
              <a:t>кл</a:t>
            </a:r>
            <a:r>
              <a:rPr lang="ru-RU" sz="2400" dirty="0" smtClean="0"/>
              <a:t>. по типу экзаменов. В конце </a:t>
            </a:r>
            <a:r>
              <a:rPr lang="ru-RU" sz="2400" dirty="0" err="1" smtClean="0"/>
              <a:t>уч.г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Аттестация педагогов.</a:t>
            </a:r>
          </a:p>
          <a:p>
            <a:r>
              <a:rPr lang="ru-RU" sz="2400" dirty="0" smtClean="0"/>
              <a:t>Смотры знаний в 3-4-х классах на проверку вычислительных навыков.</a:t>
            </a:r>
          </a:p>
          <a:p>
            <a:r>
              <a:rPr lang="ru-RU" sz="2400" dirty="0" smtClean="0"/>
              <a:t>Возобновление практикума решения олимпиадных задач с приглашением обучающихся.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14.12.2017</a:t>
            </a:r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4005064"/>
            <a:ext cx="8229600" cy="2553147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Настоящая Концепция представляет собой систему взглядов на базовые принципы, цели, задачи и основные направления развития математического образования в Российской Федерации.</a:t>
            </a:r>
          </a:p>
          <a:p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14.12.2017</a:t>
            </a: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6805882" cy="3501008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Разделы концепции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184576"/>
          </a:xfrm>
        </p:spPr>
        <p:txBody>
          <a:bodyPr/>
          <a:lstStyle/>
          <a:p>
            <a:pPr marL="857250" lvl="0" indent="-857250">
              <a:buFont typeface="+mj-lt"/>
              <a:buAutoNum type="romanUcPeriod"/>
            </a:pP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Значение математики в современном мире и в </a:t>
            </a: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России.</a:t>
            </a:r>
            <a:endParaRPr lang="ru-RU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57250" lvl="0" indent="-857250">
              <a:buFont typeface="+mj-lt"/>
              <a:buAutoNum type="romanUcPeriod"/>
            </a:pP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Проблемы развития математического </a:t>
            </a: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образования.</a:t>
            </a:r>
            <a:endParaRPr lang="ru-RU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57250" lvl="0" indent="-857250">
              <a:buFont typeface="+mj-lt"/>
              <a:buAutoNum type="romanUcPeriod"/>
            </a:pP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Цели и задачи </a:t>
            </a: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Концепции.</a:t>
            </a:r>
            <a:endParaRPr lang="ru-RU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57250" indent="-857250">
              <a:buFont typeface="+mj-lt"/>
              <a:buAutoNum type="romanUcPeriod"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Основные </a:t>
            </a: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направления </a:t>
            </a: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реализации.</a:t>
            </a:r>
          </a:p>
          <a:p>
            <a:pPr marL="857250" lvl="0" indent="-857250">
              <a:buFont typeface="+mj-lt"/>
              <a:buAutoNum type="romanUcPeriod"/>
            </a:pP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Реализация </a:t>
            </a: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Концепции.</a:t>
            </a:r>
            <a:endParaRPr lang="ru-RU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57250" indent="-857250">
              <a:buFont typeface="+mj-lt"/>
              <a:buAutoNum type="romanUcPeriod"/>
            </a:pP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14.12.2017</a:t>
            </a:r>
            <a:endParaRPr lang="ru-R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98438"/>
            <a:ext cx="8640960" cy="1718394"/>
          </a:xfrm>
        </p:spPr>
        <p:txBody>
          <a:bodyPr/>
          <a:lstStyle/>
          <a:p>
            <a:pPr lvl="0"/>
            <a:r>
              <a:rPr lang="ru-RU" sz="4000" dirty="0"/>
              <a:t>Проблемы </a:t>
            </a:r>
            <a:r>
              <a:rPr lang="ru-RU" sz="4000" dirty="0" smtClean="0"/>
              <a:t>развития математического </a:t>
            </a:r>
            <a:r>
              <a:rPr lang="ru-RU" sz="4000" dirty="0"/>
              <a:t>образования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ln>
            <a:solidFill>
              <a:srgbClr val="00B050"/>
            </a:solidFill>
          </a:ln>
        </p:spPr>
        <p:txBody>
          <a:bodyPr/>
          <a:lstStyle/>
          <a:p>
            <a:pPr lvl="0"/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Проблемы мотивационного </a:t>
            </a: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характера.</a:t>
            </a:r>
          </a:p>
          <a:p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Проблемы содержательного характера</a:t>
            </a:r>
          </a:p>
          <a:p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Кадровые </a:t>
            </a: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проблемы.</a:t>
            </a:r>
            <a:endParaRPr lang="ru-RU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ru-RU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40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14.12.2017</a:t>
            </a:r>
            <a:endParaRPr lang="ru-RU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7701160" cy="1502370"/>
          </a:xfrm>
        </p:spPr>
        <p:txBody>
          <a:bodyPr/>
          <a:lstStyle/>
          <a:p>
            <a:pPr lvl="0"/>
            <a:r>
              <a:rPr lang="ru-RU" dirty="0"/>
              <a:t>Цели и задачи Концепции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Цель настоящей Концепции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вывести российское математическое образование на лидирующее положение в мире. Математика в России должна стать передовой и привлекательной областью знания и деятельности, получение математических знаний - осознанным и внутренне мотивированным процессом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14.12.2017</a:t>
            </a:r>
            <a:endParaRPr lang="ru-RU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14.12.2017</a:t>
            </a:r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0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16824" cy="692696"/>
          </a:xfrm>
        </p:spPr>
        <p:txBody>
          <a:bodyPr/>
          <a:lstStyle/>
          <a:p>
            <a:pPr lvl="0"/>
            <a:r>
              <a:rPr lang="ru-RU" sz="2400" dirty="0"/>
              <a:t>Основные направления реализации </a:t>
            </a:r>
            <a:r>
              <a:rPr lang="ru-RU" sz="2400" dirty="0" smtClean="0"/>
              <a:t>Концепции: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14.12.2017</a:t>
            </a:r>
            <a:endParaRPr lang="ru-RU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7917184" cy="1070322"/>
          </a:xfrm>
        </p:spPr>
        <p:txBody>
          <a:bodyPr/>
          <a:lstStyle/>
          <a:p>
            <a:r>
              <a:rPr lang="ru-RU" dirty="0" smtClean="0"/>
              <a:t>Мероприятия по реализации концепции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713387"/>
          </a:xfrm>
        </p:spPr>
        <p:txBody>
          <a:bodyPr/>
          <a:lstStyle/>
          <a:p>
            <a:pPr>
              <a:buNone/>
            </a:pPr>
            <a:r>
              <a:rPr lang="ru-RU" sz="3000" b="1" dirty="0" smtClean="0"/>
              <a:t>1. Общесистемные мероприятия.</a:t>
            </a:r>
            <a:endParaRPr lang="ru-RU" sz="3000" dirty="0" smtClean="0"/>
          </a:p>
          <a:p>
            <a:pPr>
              <a:buNone/>
            </a:pPr>
            <a:r>
              <a:rPr lang="ru-RU" sz="3000" b="1" dirty="0" smtClean="0"/>
              <a:t>2. Общее образование.</a:t>
            </a:r>
          </a:p>
          <a:p>
            <a:pPr>
              <a:buNone/>
            </a:pPr>
            <a:r>
              <a:rPr lang="ru-RU" sz="3000" b="1" dirty="0" smtClean="0"/>
              <a:t>3. Профессиональное и дополнительное профессиональное образование.</a:t>
            </a:r>
          </a:p>
          <a:p>
            <a:pPr>
              <a:buNone/>
            </a:pPr>
            <a:r>
              <a:rPr lang="ru-RU" sz="3000" b="1" dirty="0" smtClean="0"/>
              <a:t>4. Математическое просвещение и популяризация математики, дополнительное образование.</a:t>
            </a:r>
          </a:p>
          <a:p>
            <a:pPr>
              <a:buNone/>
            </a:pPr>
            <a:r>
              <a:rPr lang="ru-RU" sz="3000" b="1" dirty="0" smtClean="0"/>
              <a:t>5. Мониторинг и контроль реализации концепции.</a:t>
            </a:r>
          </a:p>
          <a:p>
            <a:pPr>
              <a:buNone/>
            </a:pP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14.12.2017</a:t>
            </a:r>
            <a:endParaRPr lang="ru-RU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6302375" cy="980728"/>
          </a:xfrm>
        </p:spPr>
        <p:txBody>
          <a:bodyPr/>
          <a:lstStyle/>
          <a:p>
            <a:r>
              <a:rPr lang="ru-RU" dirty="0" smtClean="0"/>
              <a:t>«Карусель»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25658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Какие причины, на ваш взгляд, способствуют ухудшению качества обучения в нашей школе?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Какие качества учителей нашей школы могут способствовать ухудшению качества обучения?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Перечислите 3 главные компетенции, которыми, на ваш взгляд, должен обладать учитель.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ваш взгляд, какие должны быть предприняты меры в нашей школе для повышения качества математического образования? (перечислите не менее 2-х)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ваш взгляд, какие методические мероприятия должны проводиться в нашей школе для повышения профессиональных компетенций учителя? (перечислите не менее 2-х)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14.12.2017</a:t>
            </a:r>
            <a:endParaRPr lang="ru-RU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B4E3EE"/>
      </a:lt1>
      <a:dk2>
        <a:srgbClr val="189180"/>
      </a:dk2>
      <a:lt2>
        <a:srgbClr val="808080"/>
      </a:lt2>
      <a:accent1>
        <a:srgbClr val="FF7F00"/>
      </a:accent1>
      <a:accent2>
        <a:srgbClr val="B3DC27"/>
      </a:accent2>
      <a:accent3>
        <a:srgbClr val="D6EFF5"/>
      </a:accent3>
      <a:accent4>
        <a:srgbClr val="000000"/>
      </a:accent4>
      <a:accent5>
        <a:srgbClr val="FFC0AA"/>
      </a:accent5>
      <a:accent6>
        <a:srgbClr val="A2C722"/>
      </a:accent6>
      <a:hlink>
        <a:srgbClr val="6FB9D7"/>
      </a:hlink>
      <a:folHlink>
        <a:srgbClr val="F93D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4E3EE"/>
        </a:lt1>
        <a:dk2>
          <a:srgbClr val="189180"/>
        </a:dk2>
        <a:lt2>
          <a:srgbClr val="808080"/>
        </a:lt2>
        <a:accent1>
          <a:srgbClr val="FF7F00"/>
        </a:accent1>
        <a:accent2>
          <a:srgbClr val="B3DC27"/>
        </a:accent2>
        <a:accent3>
          <a:srgbClr val="D6EFF5"/>
        </a:accent3>
        <a:accent4>
          <a:srgbClr val="000000"/>
        </a:accent4>
        <a:accent5>
          <a:srgbClr val="FFC0AA"/>
        </a:accent5>
        <a:accent6>
          <a:srgbClr val="A2C722"/>
        </a:accent6>
        <a:hlink>
          <a:srgbClr val="6FB9D7"/>
        </a:hlink>
        <a:folHlink>
          <a:srgbClr val="F93D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EE384"/>
        </a:lt1>
        <a:dk2>
          <a:srgbClr val="FD8334"/>
        </a:dk2>
        <a:lt2>
          <a:srgbClr val="808080"/>
        </a:lt2>
        <a:accent1>
          <a:srgbClr val="F98EB2"/>
        </a:accent1>
        <a:accent2>
          <a:srgbClr val="FCB43E"/>
        </a:accent2>
        <a:accent3>
          <a:srgbClr val="FEEFC2"/>
        </a:accent3>
        <a:accent4>
          <a:srgbClr val="000000"/>
        </a:accent4>
        <a:accent5>
          <a:srgbClr val="FBC6D5"/>
        </a:accent5>
        <a:accent6>
          <a:srgbClr val="E4A337"/>
        </a:accent6>
        <a:hlink>
          <a:srgbClr val="FA6D73"/>
        </a:hlink>
        <a:folHlink>
          <a:srgbClr val="D264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4E1EE"/>
        </a:lt1>
        <a:dk2>
          <a:srgbClr val="2F84AF"/>
        </a:dk2>
        <a:lt2>
          <a:srgbClr val="808080"/>
        </a:lt2>
        <a:accent1>
          <a:srgbClr val="9899C1"/>
        </a:accent1>
        <a:accent2>
          <a:srgbClr val="4BBAC3"/>
        </a:accent2>
        <a:accent3>
          <a:srgbClr val="E6EEF5"/>
        </a:accent3>
        <a:accent4>
          <a:srgbClr val="000000"/>
        </a:accent4>
        <a:accent5>
          <a:srgbClr val="CACADD"/>
        </a:accent5>
        <a:accent6>
          <a:srgbClr val="43A8B0"/>
        </a:accent6>
        <a:hlink>
          <a:srgbClr val="7AC5B9"/>
        </a:hlink>
        <a:folHlink>
          <a:srgbClr val="719F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437TGp_bizpeople_light_ani</Template>
  <TotalTime>156</TotalTime>
  <Words>1110</Words>
  <Application>Microsoft Office PowerPoint</Application>
  <PresentationFormat>Экран (4:3)</PresentationFormat>
  <Paragraphs>204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437TGp_bizpeople_light_ani</vt:lpstr>
      <vt:lpstr>1_437TGp_bizpeople_light_ani</vt:lpstr>
      <vt:lpstr>Default Design</vt:lpstr>
      <vt:lpstr>Реализация концепции математического образования на уровне школы.</vt:lpstr>
      <vt:lpstr>Слайд 2</vt:lpstr>
      <vt:lpstr>Разделы концепции</vt:lpstr>
      <vt:lpstr>Проблемы развития математического образования </vt:lpstr>
      <vt:lpstr>Цели и задачи Концепции </vt:lpstr>
      <vt:lpstr>Слайд 6</vt:lpstr>
      <vt:lpstr>Основные направления реализации Концепции: </vt:lpstr>
      <vt:lpstr>Мероприятия по реализации концепции</vt:lpstr>
      <vt:lpstr>«Карусель»</vt:lpstr>
      <vt:lpstr>Планируемые мероприятия: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Пользователь</cp:lastModifiedBy>
  <cp:revision>16</cp:revision>
  <dcterms:created xsi:type="dcterms:W3CDTF">2017-12-11T08:45:52Z</dcterms:created>
  <dcterms:modified xsi:type="dcterms:W3CDTF">2019-03-24T08:36:07Z</dcterms:modified>
</cp:coreProperties>
</file>